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30"/>
  </p:notesMasterIdLst>
  <p:sldIdLst>
    <p:sldId id="256" r:id="rId4"/>
    <p:sldId id="257" r:id="rId5"/>
    <p:sldId id="258" r:id="rId6"/>
    <p:sldId id="299" r:id="rId7"/>
    <p:sldId id="294" r:id="rId8"/>
    <p:sldId id="259" r:id="rId9"/>
    <p:sldId id="282" r:id="rId10"/>
    <p:sldId id="281" r:id="rId11"/>
    <p:sldId id="284" r:id="rId12"/>
    <p:sldId id="287" r:id="rId13"/>
    <p:sldId id="288" r:id="rId14"/>
    <p:sldId id="285" r:id="rId15"/>
    <p:sldId id="286" r:id="rId16"/>
    <p:sldId id="277" r:id="rId17"/>
    <p:sldId id="278" r:id="rId18"/>
    <p:sldId id="289" r:id="rId19"/>
    <p:sldId id="290" r:id="rId20"/>
    <p:sldId id="279" r:id="rId21"/>
    <p:sldId id="280" r:id="rId22"/>
    <p:sldId id="273" r:id="rId23"/>
    <p:sldId id="297" r:id="rId24"/>
    <p:sldId id="298" r:id="rId25"/>
    <p:sldId id="300" r:id="rId26"/>
    <p:sldId id="292" r:id="rId27"/>
    <p:sldId id="295" r:id="rId28"/>
    <p:sldId id="296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6657" autoAdjust="0"/>
  </p:normalViewPr>
  <p:slideViewPr>
    <p:cSldViewPr>
      <p:cViewPr varScale="1">
        <p:scale>
          <a:sx n="111" d="100"/>
          <a:sy n="111" d="100"/>
        </p:scale>
        <p:origin x="468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2023-12-05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804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2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70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보충 및 보완 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34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accent6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id.naver.com/nidlogin.login?url=https%3A%2F%2Fmail.naver.com%2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풀스택 개발자 과정 </a:t>
            </a:r>
            <a:r>
              <a:rPr lang="en-US" altLang="ko-KR" dirty="0"/>
              <a:t>: 1 Team Mini Project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2023.12.05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 Team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박지영</a:t>
            </a:r>
            <a:r>
              <a:rPr lang="en-US" altLang="ko-KR" dirty="0"/>
              <a:t>, </a:t>
            </a:r>
            <a:r>
              <a:rPr lang="ko-KR" altLang="en-US" dirty="0"/>
              <a:t>김민현</a:t>
            </a:r>
            <a:r>
              <a:rPr lang="en-US" altLang="ko-KR" dirty="0"/>
              <a:t>, </a:t>
            </a:r>
            <a:r>
              <a:rPr lang="ko-KR" altLang="en-US" dirty="0"/>
              <a:t>구경현</a:t>
            </a:r>
            <a:r>
              <a:rPr lang="en-US" altLang="ko-KR" dirty="0"/>
              <a:t>, </a:t>
            </a:r>
            <a:r>
              <a:rPr lang="ko-KR" altLang="en-US" dirty="0"/>
              <a:t>유승현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002" y="4155926"/>
            <a:ext cx="5194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㈜</a:t>
            </a:r>
            <a:r>
              <a:rPr lang="ko-KR" altLang="en-US" sz="1000" b="0" i="0" dirty="0">
                <a:solidFill>
                  <a:srgbClr val="555555"/>
                </a:solidFill>
                <a:effectLst/>
                <a:latin typeface="Rubik"/>
              </a:rPr>
              <a:t>서울특별시 관악구 남부순환로 </a:t>
            </a:r>
            <a:r>
              <a:rPr lang="en-US" altLang="ko-KR" sz="1000" b="0" i="0" dirty="0">
                <a:solidFill>
                  <a:srgbClr val="555555"/>
                </a:solidFill>
                <a:effectLst/>
                <a:latin typeface="Rubik"/>
              </a:rPr>
              <a:t>1820</a:t>
            </a:r>
            <a:r>
              <a:rPr lang="ko-KR" altLang="en-US" sz="1000" b="0" i="0" dirty="0">
                <a:solidFill>
                  <a:srgbClr val="555555"/>
                </a:solidFill>
                <a:effectLst/>
                <a:latin typeface="Rubik"/>
              </a:rPr>
              <a:t> 에그옐로우 </a:t>
            </a:r>
            <a:r>
              <a:rPr lang="en-US" altLang="ko-KR" sz="1000" dirty="0">
                <a:solidFill>
                  <a:srgbClr val="555555"/>
                </a:solidFill>
                <a:latin typeface="Rubik"/>
              </a:rPr>
              <a:t>7</a:t>
            </a:r>
            <a:r>
              <a:rPr lang="ko-KR" altLang="en-US" sz="1000" b="0" i="0" dirty="0">
                <a:solidFill>
                  <a:srgbClr val="555555"/>
                </a:solidFill>
                <a:effectLst/>
                <a:latin typeface="Rubik"/>
              </a:rPr>
              <a:t>층 </a:t>
            </a:r>
            <a:r>
              <a:rPr lang="en-US" altLang="ko-KR" sz="1000" b="0" i="0" dirty="0">
                <a:solidFill>
                  <a:srgbClr val="555555"/>
                </a:solidFill>
                <a:effectLst/>
                <a:latin typeface="Rubik"/>
              </a:rPr>
              <a:t>02-1234-1234 </a:t>
            </a:r>
            <a:r>
              <a:rPr lang="en-US" altLang="ko-KR" sz="1000" b="0" i="0" u="none" strike="noStrike" dirty="0">
                <a:solidFill>
                  <a:srgbClr val="555555"/>
                </a:solidFill>
                <a:effectLst/>
                <a:latin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project@naver.com</a:t>
            </a:r>
            <a:endParaRPr lang="ko-KR" altLang="en-US" sz="1000" dirty="0">
              <a:solidFill>
                <a:srgbClr val="555555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384400-0295-A70C-3C6B-BF5AAD9AF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미구현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Admin </a:t>
            </a:r>
            <a:r>
              <a:rPr lang="ko-KR" altLang="en-US" dirty="0"/>
              <a:t>접속시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글 작성 버튼이 등장할 예정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7A062-64FD-029C-0134-03B24D1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49DC6-633A-4009-8ABB-8DB24232CB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BFE0E-678C-42A6-A98A-6B4B58C90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8" y="1251495"/>
            <a:ext cx="6076917" cy="29285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74E9A1-2F37-5E3E-FA31-0A2A0F4CF7AC}"/>
              </a:ext>
            </a:extLst>
          </p:cNvPr>
          <p:cNvSpPr/>
          <p:nvPr/>
        </p:nvSpPr>
        <p:spPr>
          <a:xfrm>
            <a:off x="251520" y="1059581"/>
            <a:ext cx="6336704" cy="324036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A806EA9-233D-4645-843A-91096F79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0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FFEB26-C096-7B0F-EB0B-57BC07BB9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금일에 해당하는 날짜만 선택 가능</a:t>
            </a:r>
            <a:endParaRPr lang="en-US" altLang="ko-KR" dirty="0"/>
          </a:p>
          <a:p>
            <a:r>
              <a:rPr lang="ko-KR" altLang="en-US" dirty="0"/>
              <a:t>클릭을 할 경우</a:t>
            </a:r>
            <a:endParaRPr lang="en-US" altLang="ko-KR" dirty="0"/>
          </a:p>
          <a:p>
            <a:pPr lvl="1"/>
            <a:r>
              <a:rPr lang="ko-KR" altLang="en-US" sz="800" dirty="0"/>
              <a:t>색상변화</a:t>
            </a:r>
            <a:endParaRPr lang="en-US" altLang="ko-KR" sz="800" dirty="0"/>
          </a:p>
          <a:p>
            <a:pPr lvl="1"/>
            <a:r>
              <a:rPr lang="ko-KR" altLang="en-US" sz="800" dirty="0"/>
              <a:t>출석체크 알람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108165-AB2A-025F-3D6B-C7157C6D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출석체크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83F4FA-9BC2-46D7-54A1-7C0A10F38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3C0E9A-2860-23D6-FF55-6FB4958F6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1523"/>
            <a:ext cx="4117019" cy="35025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B7A487-C6E4-6D5D-A6B3-B9755B781601}"/>
              </a:ext>
            </a:extLst>
          </p:cNvPr>
          <p:cNvSpPr/>
          <p:nvPr/>
        </p:nvSpPr>
        <p:spPr>
          <a:xfrm>
            <a:off x="102543" y="922959"/>
            <a:ext cx="4117019" cy="36650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7931E3-D3C8-010D-5C7E-23227E67B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8" y="2126169"/>
            <a:ext cx="542925" cy="581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D47B8F-1E67-A2BC-91DB-69E141643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799" y="2723148"/>
            <a:ext cx="2142857" cy="6238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817CD5-2205-52F5-7BFF-B45D284CD69B}"/>
              </a:ext>
            </a:extLst>
          </p:cNvPr>
          <p:cNvSpPr/>
          <p:nvPr/>
        </p:nvSpPr>
        <p:spPr>
          <a:xfrm>
            <a:off x="2411760" y="1006462"/>
            <a:ext cx="432048" cy="19713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모서리가 둥근 직사각형 122">
            <a:extLst>
              <a:ext uri="{FF2B5EF4-FFF2-40B4-BE49-F238E27FC236}">
                <a16:creationId xmlns:a16="http://schemas.microsoft.com/office/drawing/2014/main" id="{FEEC06C5-9BF2-D338-1B43-1DCCB4383917}"/>
              </a:ext>
            </a:extLst>
          </p:cNvPr>
          <p:cNvSpPr/>
          <p:nvPr/>
        </p:nvSpPr>
        <p:spPr>
          <a:xfrm>
            <a:off x="2519772" y="6651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6" name="모서리가 둥근 직사각형 122">
            <a:extLst>
              <a:ext uri="{FF2B5EF4-FFF2-40B4-BE49-F238E27FC236}">
                <a16:creationId xmlns:a16="http://schemas.microsoft.com/office/drawing/2014/main" id="{617E068A-6DCC-6DF3-6C36-F498D89936F4}"/>
              </a:ext>
            </a:extLst>
          </p:cNvPr>
          <p:cNvSpPr/>
          <p:nvPr/>
        </p:nvSpPr>
        <p:spPr>
          <a:xfrm>
            <a:off x="1335586" y="230692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61D6C2-B338-A68B-99D9-2F413160FC7A}"/>
              </a:ext>
            </a:extLst>
          </p:cNvPr>
          <p:cNvSpPr/>
          <p:nvPr/>
        </p:nvSpPr>
        <p:spPr>
          <a:xfrm>
            <a:off x="1259632" y="2620556"/>
            <a:ext cx="367933" cy="216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24">
            <a:extLst>
              <a:ext uri="{FF2B5EF4-FFF2-40B4-BE49-F238E27FC236}">
                <a16:creationId xmlns:a16="http://schemas.microsoft.com/office/drawing/2014/main" id="{4DA00E6C-C730-9B1A-B7A2-6856EC76FD8D}"/>
              </a:ext>
            </a:extLst>
          </p:cNvPr>
          <p:cNvSpPr/>
          <p:nvPr/>
        </p:nvSpPr>
        <p:spPr>
          <a:xfrm>
            <a:off x="5437416" y="174666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3F23FE-C8E9-498B-78BE-BF7AA5A2C598}"/>
              </a:ext>
            </a:extLst>
          </p:cNvPr>
          <p:cNvSpPr/>
          <p:nvPr/>
        </p:nvSpPr>
        <p:spPr>
          <a:xfrm>
            <a:off x="4460283" y="2110214"/>
            <a:ext cx="2267744" cy="14307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F0E642A1-1A24-4A7B-925A-5243C1050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3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C6D3D15-DAE1-52BF-E6A9-C7CCBBC7D3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기본 상태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Guest</a:t>
            </a:r>
          </a:p>
          <a:p>
            <a:r>
              <a:rPr lang="ko-KR" altLang="en-US" dirty="0"/>
              <a:t>로그인 상태 </a:t>
            </a:r>
            <a:r>
              <a:rPr lang="en-US" altLang="ko-KR" dirty="0"/>
              <a:t>: </a:t>
            </a:r>
            <a:r>
              <a:rPr lang="en-US" altLang="ko-KR" sz="800" dirty="0">
                <a:latin typeface="Malgun Gothic"/>
                <a:ea typeface="Malgun Gothic"/>
                <a:cs typeface="Malgun Gothic"/>
                <a:sym typeface="Malgun Gothic"/>
              </a:rPr>
              <a:t>Guest </a:t>
            </a:r>
            <a:r>
              <a:rPr lang="ko-KR" altLang="en-US" sz="800" dirty="0">
                <a:latin typeface="Malgun Gothic"/>
                <a:ea typeface="Malgun Gothic"/>
                <a:cs typeface="Malgun Gothic"/>
                <a:sym typeface="Malgun Gothic"/>
              </a:rPr>
              <a:t>부분이 사용자의 </a:t>
            </a:r>
            <a:br>
              <a:rPr lang="en-US" altLang="ko-KR" sz="800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800" dirty="0">
                <a:latin typeface="Malgun Gothic"/>
                <a:ea typeface="Malgun Gothic"/>
                <a:cs typeface="Malgun Gothic"/>
                <a:sym typeface="Malgun Gothic"/>
              </a:rPr>
              <a:t>아이디로</a:t>
            </a:r>
            <a:r>
              <a:rPr lang="en-US" altLang="ko-KR" sz="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800" dirty="0">
                <a:latin typeface="Malgun Gothic"/>
                <a:ea typeface="Malgun Gothic"/>
                <a:cs typeface="Malgun Gothic"/>
                <a:sym typeface="Malgun Gothic"/>
              </a:rPr>
              <a:t>변경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2309B3-7FFB-689B-7059-D221107B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내위치확인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765823-E795-E536-50BF-7E51206BF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1969C2-E2A3-BD5D-D671-A14DE329A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91407"/>
            <a:ext cx="4897507" cy="4464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E40289-8F0D-765F-3CA5-5BF7B2C13B16}"/>
              </a:ext>
            </a:extLst>
          </p:cNvPr>
          <p:cNvSpPr/>
          <p:nvPr/>
        </p:nvSpPr>
        <p:spPr>
          <a:xfrm>
            <a:off x="251520" y="499510"/>
            <a:ext cx="4897507" cy="44485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8CAC08-FD2F-3711-23F5-A173A8D3472F}"/>
              </a:ext>
            </a:extLst>
          </p:cNvPr>
          <p:cNvSpPr/>
          <p:nvPr/>
        </p:nvSpPr>
        <p:spPr>
          <a:xfrm>
            <a:off x="3568358" y="627535"/>
            <a:ext cx="504056" cy="2880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모서리가 둥근 직사각형 122">
            <a:extLst>
              <a:ext uri="{FF2B5EF4-FFF2-40B4-BE49-F238E27FC236}">
                <a16:creationId xmlns:a16="http://schemas.microsoft.com/office/drawing/2014/main" id="{1F80139C-06A9-404A-E1DC-2BDC8C02CF2D}"/>
              </a:ext>
            </a:extLst>
          </p:cNvPr>
          <p:cNvSpPr/>
          <p:nvPr/>
        </p:nvSpPr>
        <p:spPr>
          <a:xfrm>
            <a:off x="3291427" y="6751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1" name="모서리가 둥근 직사각형 122">
            <a:extLst>
              <a:ext uri="{FF2B5EF4-FFF2-40B4-BE49-F238E27FC236}">
                <a16:creationId xmlns:a16="http://schemas.microsoft.com/office/drawing/2014/main" id="{AABB418D-7043-22D6-5171-0ED96BC5EDE4}"/>
              </a:ext>
            </a:extLst>
          </p:cNvPr>
          <p:cNvSpPr/>
          <p:nvPr/>
        </p:nvSpPr>
        <p:spPr>
          <a:xfrm>
            <a:off x="2056190" y="141962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2" name="모서리가 둥근 직사각형 124">
            <a:extLst>
              <a:ext uri="{FF2B5EF4-FFF2-40B4-BE49-F238E27FC236}">
                <a16:creationId xmlns:a16="http://schemas.microsoft.com/office/drawing/2014/main" id="{8F4E0FD5-C322-A9B9-B88D-6F9B66F328EE}"/>
              </a:ext>
            </a:extLst>
          </p:cNvPr>
          <p:cNvSpPr/>
          <p:nvPr/>
        </p:nvSpPr>
        <p:spPr>
          <a:xfrm>
            <a:off x="5454019" y="98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80066B-D6B6-EFB7-5D2F-B92B7F251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16" y="1310040"/>
            <a:ext cx="1258948" cy="5358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19E44C-005C-F511-CBC7-B23B2EF343BE}"/>
              </a:ext>
            </a:extLst>
          </p:cNvPr>
          <p:cNvSpPr/>
          <p:nvPr/>
        </p:nvSpPr>
        <p:spPr>
          <a:xfrm>
            <a:off x="5256559" y="1311610"/>
            <a:ext cx="1314705" cy="57127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D968B5-D4AA-D5EC-9F72-96B985599301}"/>
              </a:ext>
            </a:extLst>
          </p:cNvPr>
          <p:cNvSpPr/>
          <p:nvPr/>
        </p:nvSpPr>
        <p:spPr>
          <a:xfrm>
            <a:off x="2416230" y="1419622"/>
            <a:ext cx="504055" cy="2252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8BB7D3F-ECD7-4F6F-9F22-D405800EC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94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7F217A-7D38-FFF6-9EB1-35600CF24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800" dirty="0">
                <a:solidFill>
                  <a:schemeClr val="tx1"/>
                </a:solidFill>
                <a:latin typeface="맑은고딕"/>
                <a:ea typeface="Malgun Gothic"/>
                <a:cs typeface="Malgun Gothic"/>
                <a:sym typeface="Malgun Gothic"/>
              </a:rPr>
              <a:t>쿠폰 클릭시</a:t>
            </a:r>
            <a:r>
              <a:rPr lang="en-US" altLang="ko-KR" sz="800" dirty="0">
                <a:solidFill>
                  <a:schemeClr val="tx1"/>
                </a:solidFill>
                <a:latin typeface="맑은고딕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맑은고딕"/>
                <a:ea typeface="Malgun Gothic"/>
                <a:cs typeface="Malgun Gothic"/>
                <a:sym typeface="Malgun Gothic"/>
              </a:rPr>
              <a:t>쿠폰에 해당하는 </a:t>
            </a:r>
            <a:r>
              <a:rPr lang="en-US" altLang="ko-KR" sz="800" dirty="0">
                <a:solidFill>
                  <a:schemeClr val="tx1"/>
                </a:solidFill>
                <a:effectLst/>
                <a:latin typeface="맑은고딕"/>
              </a:rPr>
              <a:t>alert</a:t>
            </a:r>
            <a:r>
              <a:rPr lang="ko-KR" altLang="en-US" sz="800" dirty="0">
                <a:solidFill>
                  <a:schemeClr val="tx1"/>
                </a:solidFill>
                <a:effectLst/>
                <a:latin typeface="맑은고딕"/>
              </a:rPr>
              <a:t>생성</a:t>
            </a:r>
            <a:endParaRPr lang="en-US" altLang="ko-KR" sz="800" dirty="0">
              <a:solidFill>
                <a:schemeClr val="tx1"/>
              </a:solidFill>
              <a:effectLst/>
              <a:latin typeface="맑은고딕"/>
            </a:endParaRPr>
          </a:p>
          <a:p>
            <a:r>
              <a:rPr lang="ko-KR" altLang="en-US" sz="800" dirty="0">
                <a:solidFill>
                  <a:schemeClr val="tx1"/>
                </a:solidFill>
                <a:effectLst/>
                <a:latin typeface="맑은고딕"/>
              </a:rPr>
              <a:t>새 쿠폰 </a:t>
            </a:r>
            <a:r>
              <a:rPr lang="en-US" altLang="ko-KR" sz="800" dirty="0">
                <a:solidFill>
                  <a:schemeClr val="tx1"/>
                </a:solidFill>
                <a:effectLst/>
                <a:latin typeface="맑은고딕"/>
              </a:rPr>
              <a:t>: ‘</a:t>
            </a:r>
            <a:r>
              <a:rPr lang="ko-KR" altLang="en-US" sz="800" dirty="0">
                <a:solidFill>
                  <a:schemeClr val="tx1"/>
                </a:solidFill>
                <a:effectLst/>
                <a:latin typeface="맑은고딕"/>
              </a:rPr>
              <a:t>쿠폰이 다운로드 되었습니다</a:t>
            </a:r>
            <a:r>
              <a:rPr lang="en-US" altLang="ko-KR" sz="800" dirty="0">
                <a:solidFill>
                  <a:schemeClr val="tx1"/>
                </a:solidFill>
                <a:effectLst/>
                <a:latin typeface="맑은고딕"/>
              </a:rPr>
              <a:t>!’</a:t>
            </a:r>
          </a:p>
          <a:p>
            <a:r>
              <a:rPr lang="ko-KR" altLang="en-US" dirty="0">
                <a:latin typeface="맑은고딕"/>
              </a:rPr>
              <a:t>받은 쿠폰 </a:t>
            </a:r>
            <a:r>
              <a:rPr lang="en-US" altLang="ko-KR" dirty="0">
                <a:latin typeface="맑은고딕"/>
              </a:rPr>
              <a:t>: ‘</a:t>
            </a:r>
            <a:r>
              <a:rPr lang="ko-KR" altLang="en-US" dirty="0">
                <a:latin typeface="맑은고딕"/>
              </a:rPr>
              <a:t>이미 다운받으신 쿠폰입니다</a:t>
            </a:r>
            <a:r>
              <a:rPr lang="en-US" altLang="ko-KR" dirty="0">
                <a:latin typeface="맑은고딕"/>
              </a:rPr>
              <a:t>‘</a:t>
            </a:r>
          </a:p>
          <a:p>
            <a:r>
              <a:rPr lang="ko-KR" altLang="en-US" dirty="0">
                <a:latin typeface="맑은고딕"/>
              </a:rPr>
              <a:t>쿠폰 다운로드 </a:t>
            </a:r>
            <a:r>
              <a:rPr lang="en-US" altLang="ko-KR" dirty="0">
                <a:latin typeface="맑은고딕"/>
              </a:rPr>
              <a:t>: ‘</a:t>
            </a:r>
            <a:r>
              <a:rPr lang="ko-KR" altLang="en-US" dirty="0">
                <a:latin typeface="맑은고딕"/>
              </a:rPr>
              <a:t>모든 쿠폰이 다운로드 되었습니다</a:t>
            </a:r>
            <a:r>
              <a:rPr lang="en-US" altLang="ko-KR" dirty="0">
                <a:latin typeface="맑은고딕"/>
              </a:rPr>
              <a:t>.’</a:t>
            </a:r>
            <a:endParaRPr lang="en-US" altLang="ko-KR" sz="800" dirty="0">
              <a:solidFill>
                <a:schemeClr val="tx1"/>
              </a:solidFill>
              <a:effectLst/>
              <a:latin typeface="맑은고딕"/>
            </a:endParaRP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4A2D7CE-587E-ACDD-8603-2A46FFAE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쿠폰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40D4EF-268D-D7C4-B9F0-FEBA5428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87D373-5633-8331-23C1-3FFED47D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55526"/>
            <a:ext cx="3038670" cy="20162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652578-2BFB-0DAB-9E6A-CF0F693D46B8}"/>
              </a:ext>
            </a:extLst>
          </p:cNvPr>
          <p:cNvSpPr/>
          <p:nvPr/>
        </p:nvSpPr>
        <p:spPr>
          <a:xfrm>
            <a:off x="251521" y="576375"/>
            <a:ext cx="3038670" cy="19953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966EB-7E13-B135-CAE6-8CE44B70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33" y="1623203"/>
            <a:ext cx="3061906" cy="19862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E1BE2E-B43A-E9A6-24F7-0CA937DA15F9}"/>
              </a:ext>
            </a:extLst>
          </p:cNvPr>
          <p:cNvSpPr/>
          <p:nvPr/>
        </p:nvSpPr>
        <p:spPr>
          <a:xfrm>
            <a:off x="1744433" y="1614075"/>
            <a:ext cx="3038670" cy="19953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1AB51-8E35-180B-84F8-2D0E485FE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019" y="2701884"/>
            <a:ext cx="2495424" cy="22133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2CE49-0915-7827-FDBF-1DA9B1A58C14}"/>
              </a:ext>
            </a:extLst>
          </p:cNvPr>
          <p:cNvSpPr/>
          <p:nvPr/>
        </p:nvSpPr>
        <p:spPr>
          <a:xfrm>
            <a:off x="3635896" y="2701884"/>
            <a:ext cx="2542576" cy="22461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E77F5F2-25F8-4E51-7889-EFF7A0B99599}"/>
              </a:ext>
            </a:extLst>
          </p:cNvPr>
          <p:cNvCxnSpPr/>
          <p:nvPr/>
        </p:nvCxnSpPr>
        <p:spPr>
          <a:xfrm rot="5400000">
            <a:off x="575556" y="1311610"/>
            <a:ext cx="648072" cy="288032"/>
          </a:xfrm>
          <a:prstGeom prst="bentConnector3">
            <a:avLst>
              <a:gd name="adj1" fmla="val -198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A9E4E25-B5BB-F328-E405-13F87B4F6899}"/>
              </a:ext>
            </a:extLst>
          </p:cNvPr>
          <p:cNvCxnSpPr/>
          <p:nvPr/>
        </p:nvCxnSpPr>
        <p:spPr>
          <a:xfrm rot="5400000">
            <a:off x="2062048" y="2350934"/>
            <a:ext cx="648072" cy="288032"/>
          </a:xfrm>
          <a:prstGeom prst="bentConnector3">
            <a:avLst>
              <a:gd name="adj1" fmla="val -198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F15C04-1B58-3EEC-09FA-C00F3C26DE55}"/>
              </a:ext>
            </a:extLst>
          </p:cNvPr>
          <p:cNvCxnSpPr>
            <a:cxnSpLocks/>
          </p:cNvCxnSpPr>
          <p:nvPr/>
        </p:nvCxnSpPr>
        <p:spPr>
          <a:xfrm>
            <a:off x="5004048" y="3363838"/>
            <a:ext cx="0" cy="11521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22">
            <a:extLst>
              <a:ext uri="{FF2B5EF4-FFF2-40B4-BE49-F238E27FC236}">
                <a16:creationId xmlns:a16="http://schemas.microsoft.com/office/drawing/2014/main" id="{05A220D8-DA16-800F-9086-E21093E26650}"/>
              </a:ext>
            </a:extLst>
          </p:cNvPr>
          <p:cNvSpPr/>
          <p:nvPr/>
        </p:nvSpPr>
        <p:spPr>
          <a:xfrm>
            <a:off x="683568" y="1030348"/>
            <a:ext cx="216024" cy="2160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1" name="모서리가 둥근 직사각형 122">
            <a:extLst>
              <a:ext uri="{FF2B5EF4-FFF2-40B4-BE49-F238E27FC236}">
                <a16:creationId xmlns:a16="http://schemas.microsoft.com/office/drawing/2014/main" id="{295CBB58-7E9B-C836-7A76-12859A243F1F}"/>
              </a:ext>
            </a:extLst>
          </p:cNvPr>
          <p:cNvSpPr/>
          <p:nvPr/>
        </p:nvSpPr>
        <p:spPr>
          <a:xfrm>
            <a:off x="2170060" y="2062902"/>
            <a:ext cx="216024" cy="2160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2" name="모서리가 둥근 직사각형 124">
            <a:extLst>
              <a:ext uri="{FF2B5EF4-FFF2-40B4-BE49-F238E27FC236}">
                <a16:creationId xmlns:a16="http://schemas.microsoft.com/office/drawing/2014/main" id="{9FA480B9-8396-2B9E-9D49-7A351258FC29}"/>
              </a:ext>
            </a:extLst>
          </p:cNvPr>
          <p:cNvSpPr/>
          <p:nvPr/>
        </p:nvSpPr>
        <p:spPr>
          <a:xfrm>
            <a:off x="4907184" y="3887585"/>
            <a:ext cx="216024" cy="2160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F568EDEA-ABCC-4662-9309-4D6F6F7A7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389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9EC660-148F-1D91-7CD6-42B3934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716AA-C752-4489-5459-18EF343F9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46" name="텍스트 개체 틀 31">
            <a:extLst>
              <a:ext uri="{FF2B5EF4-FFF2-40B4-BE49-F238E27FC236}">
                <a16:creationId xmlns:a16="http://schemas.microsoft.com/office/drawing/2014/main" id="{2728C61D-E3EB-B63E-06FE-14FD07712C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로그인 버튼 클릭시</a:t>
            </a:r>
            <a:r>
              <a:rPr lang="en-US" altLang="ko-KR" dirty="0"/>
              <a:t> :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일치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로그인성공</a:t>
            </a:r>
            <a:r>
              <a:rPr lang="en-US" altLang="ko-KR" dirty="0"/>
              <a:t>’ </a:t>
            </a:r>
            <a:r>
              <a:rPr lang="ko-KR" altLang="en-US" dirty="0"/>
              <a:t>메시지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미일치</a:t>
            </a:r>
            <a:r>
              <a:rPr lang="ko-KR" altLang="en-US" dirty="0"/>
              <a:t> </a:t>
            </a:r>
            <a:r>
              <a:rPr lang="en-US" altLang="ko-KR" dirty="0"/>
              <a:t>: ‘ID </a:t>
            </a:r>
            <a:r>
              <a:rPr lang="ko-KR" altLang="en-US" dirty="0"/>
              <a:t>와 </a:t>
            </a:r>
            <a:r>
              <a:rPr lang="en-US" altLang="ko-KR" dirty="0"/>
              <a:t>PASSWORD </a:t>
            </a:r>
            <a:r>
              <a:rPr lang="ko-KR" altLang="en-US" dirty="0"/>
              <a:t>를 확인해주세요</a:t>
            </a:r>
            <a:r>
              <a:rPr lang="en-US" altLang="ko-KR" dirty="0"/>
              <a:t>’</a:t>
            </a:r>
            <a:r>
              <a:rPr lang="ko-KR" altLang="en-US" dirty="0"/>
              <a:t> 메시지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및 회원가입 버튼 숨김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로그아웃 버튼 등장</a:t>
            </a:r>
            <a:endParaRPr lang="en-US" altLang="ko-KR" dirty="0"/>
          </a:p>
          <a:p>
            <a:r>
              <a:rPr lang="ko-KR" altLang="en-US" dirty="0"/>
              <a:t>회원가입 버튼 클릭시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회원가입 페이지로 이동 </a:t>
            </a:r>
            <a:r>
              <a:rPr lang="en-US" altLang="ko-KR" dirty="0"/>
              <a:t>link</a:t>
            </a:r>
          </a:p>
          <a:p>
            <a:r>
              <a:rPr lang="ko-KR" altLang="en-US" dirty="0"/>
              <a:t>소셜로그인 클릭시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구현중입니다</a:t>
            </a:r>
            <a:r>
              <a:rPr lang="en-US" altLang="ko-KR" dirty="0"/>
              <a:t>’ </a:t>
            </a:r>
            <a:r>
              <a:rPr lang="ko-KR" altLang="en-US" dirty="0"/>
              <a:t>메시지 등장</a:t>
            </a:r>
            <a:endParaRPr lang="en-US" altLang="ko-KR" dirty="0"/>
          </a:p>
          <a:p>
            <a:r>
              <a:rPr lang="ko-KR" altLang="en-US" dirty="0"/>
              <a:t>로그아웃 버튼 클릭시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홈으로 이동</a:t>
            </a:r>
            <a:endParaRPr lang="en-US" altLang="ko-KR" dirty="0"/>
          </a:p>
        </p:txBody>
      </p:sp>
      <p:sp>
        <p:nvSpPr>
          <p:cNvPr id="47" name="모서리가 둥근 직사각형 123">
            <a:extLst>
              <a:ext uri="{FF2B5EF4-FFF2-40B4-BE49-F238E27FC236}">
                <a16:creationId xmlns:a16="http://schemas.microsoft.com/office/drawing/2014/main" id="{476B110D-1BE7-DCCE-27EE-C81B5D94EF5F}"/>
              </a:ext>
            </a:extLst>
          </p:cNvPr>
          <p:cNvSpPr/>
          <p:nvPr/>
        </p:nvSpPr>
        <p:spPr>
          <a:xfrm>
            <a:off x="3376121" y="18939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E85C407-37F5-73DC-DDDE-C2BAC3BD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2" t="23128" r="2860" b="37346"/>
          <a:stretch/>
        </p:blipFill>
        <p:spPr>
          <a:xfrm>
            <a:off x="827584" y="1005761"/>
            <a:ext cx="5294882" cy="2089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D9F5527-13BB-87A3-8936-DC0CDAF92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4" r="2041" b="82695"/>
          <a:stretch/>
        </p:blipFill>
        <p:spPr>
          <a:xfrm>
            <a:off x="827584" y="483518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모서리가 둥근 직사각형 122">
            <a:extLst>
              <a:ext uri="{FF2B5EF4-FFF2-40B4-BE49-F238E27FC236}">
                <a16:creationId xmlns:a16="http://schemas.microsoft.com/office/drawing/2014/main" id="{10DA8B95-41E5-0AF4-64DF-358F35F296D9}"/>
              </a:ext>
            </a:extLst>
          </p:cNvPr>
          <p:cNvSpPr/>
          <p:nvPr/>
        </p:nvSpPr>
        <p:spPr>
          <a:xfrm>
            <a:off x="2234317" y="150654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CF76CE8-671E-C3EF-02A3-D38A74D6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6" y="2659335"/>
            <a:ext cx="1985813" cy="54602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F637F6F-4C53-56E8-8854-99CE6FD9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" y="1949693"/>
            <a:ext cx="1985813" cy="55663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BEAF5DD-7B2F-7326-AB09-59B7E4926AEB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2100328" y="1877994"/>
            <a:ext cx="453385" cy="2466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004F4B4-1932-883B-EA10-3E9C6C666B21}"/>
              </a:ext>
            </a:extLst>
          </p:cNvPr>
          <p:cNvCxnSpPr>
            <a:cxnSpLocks/>
            <a:endCxn id="52" idx="3"/>
          </p:cNvCxnSpPr>
          <p:nvPr/>
        </p:nvCxnSpPr>
        <p:spPr>
          <a:xfrm rot="5400000">
            <a:off x="1748158" y="2230164"/>
            <a:ext cx="1157724" cy="2466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41555EC-56C3-45AB-DCB7-54E7EA6208C3}"/>
              </a:ext>
            </a:extLst>
          </p:cNvPr>
          <p:cNvCxnSpPr/>
          <p:nvPr/>
        </p:nvCxnSpPr>
        <p:spPr>
          <a:xfrm>
            <a:off x="2450341" y="1774622"/>
            <a:ext cx="545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43EDCE-A874-B1E5-5BA5-2A35A9E1BF67}"/>
              </a:ext>
            </a:extLst>
          </p:cNvPr>
          <p:cNvSpPr/>
          <p:nvPr/>
        </p:nvSpPr>
        <p:spPr>
          <a:xfrm>
            <a:off x="4521079" y="1147168"/>
            <a:ext cx="1552575" cy="216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회원가입 페이지로 이동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632953C-7037-724A-77E8-4BC47DC0A74C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4421321" y="1363192"/>
            <a:ext cx="876046" cy="41143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122">
            <a:extLst>
              <a:ext uri="{FF2B5EF4-FFF2-40B4-BE49-F238E27FC236}">
                <a16:creationId xmlns:a16="http://schemas.microsoft.com/office/drawing/2014/main" id="{CBD93CA4-8DE5-84AF-17BE-DC6EC716E9DF}"/>
              </a:ext>
            </a:extLst>
          </p:cNvPr>
          <p:cNvSpPr/>
          <p:nvPr/>
        </p:nvSpPr>
        <p:spPr>
          <a:xfrm>
            <a:off x="4485075" y="14958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60" name="모서리가 둥근 직사각형 124">
            <a:extLst>
              <a:ext uri="{FF2B5EF4-FFF2-40B4-BE49-F238E27FC236}">
                <a16:creationId xmlns:a16="http://schemas.microsoft.com/office/drawing/2014/main" id="{17DE24AD-F7F0-B4C0-472E-0A786FB17CD4}"/>
              </a:ext>
            </a:extLst>
          </p:cNvPr>
          <p:cNvSpPr/>
          <p:nvPr/>
        </p:nvSpPr>
        <p:spPr>
          <a:xfrm>
            <a:off x="2655694" y="196547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C658970-27B6-03E3-5B94-DBC948999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497" y="2948220"/>
            <a:ext cx="2020826" cy="55154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E66F371-9B50-CB67-A3EA-45DA7329F64D}"/>
              </a:ext>
            </a:extLst>
          </p:cNvPr>
          <p:cNvCxnSpPr>
            <a:cxnSpLocks/>
          </p:cNvCxnSpPr>
          <p:nvPr/>
        </p:nvCxnSpPr>
        <p:spPr>
          <a:xfrm>
            <a:off x="4387184" y="2181501"/>
            <a:ext cx="1285589" cy="7667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C43C5EE-85DC-E12D-89FD-80F8847131D4}"/>
              </a:ext>
            </a:extLst>
          </p:cNvPr>
          <p:cNvCxnSpPr/>
          <p:nvPr/>
        </p:nvCxnSpPr>
        <p:spPr>
          <a:xfrm>
            <a:off x="4382172" y="2477748"/>
            <a:ext cx="12855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E091D32-D18D-ACCD-1476-1102467F52BC}"/>
              </a:ext>
            </a:extLst>
          </p:cNvPr>
          <p:cNvCxnSpPr/>
          <p:nvPr/>
        </p:nvCxnSpPr>
        <p:spPr>
          <a:xfrm>
            <a:off x="4387183" y="2731344"/>
            <a:ext cx="12855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8F2E7694-7051-4649-90B6-459D7F72C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7C39E8-E161-2875-CD37-65383444B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41" y="4024628"/>
            <a:ext cx="4812407" cy="557226"/>
          </a:xfrm>
          <a:prstGeom prst="rect">
            <a:avLst/>
          </a:prstGeom>
        </p:spPr>
      </p:pic>
      <p:sp>
        <p:nvSpPr>
          <p:cNvPr id="6" name="모서리가 둥근 직사각형 122">
            <a:extLst>
              <a:ext uri="{FF2B5EF4-FFF2-40B4-BE49-F238E27FC236}">
                <a16:creationId xmlns:a16="http://schemas.microsoft.com/office/drawing/2014/main" id="{632AC510-81C3-DC91-9DA3-A5E324E8FEAB}"/>
              </a:ext>
            </a:extLst>
          </p:cNvPr>
          <p:cNvSpPr/>
          <p:nvPr/>
        </p:nvSpPr>
        <p:spPr>
          <a:xfrm>
            <a:off x="5189354" y="388832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0620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9EC660-148F-1D91-7CD6-42B3934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716AA-C752-4489-5459-18EF343F9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9249FB-66BC-1383-BAD1-DFBBD2453D91}"/>
              </a:ext>
            </a:extLst>
          </p:cNvPr>
          <p:cNvSpPr/>
          <p:nvPr/>
        </p:nvSpPr>
        <p:spPr>
          <a:xfrm>
            <a:off x="99752" y="319935"/>
            <a:ext cx="6708373" cy="462807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31">
            <a:extLst>
              <a:ext uri="{FF2B5EF4-FFF2-40B4-BE49-F238E27FC236}">
                <a16:creationId xmlns:a16="http://schemas.microsoft.com/office/drawing/2014/main" id="{BD364AEC-F9E2-11B7-6994-C382165D5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휴대전화 입력 후 가입하기 클릭</a:t>
            </a:r>
            <a:br>
              <a:rPr lang="en-US" altLang="ko-KR" dirty="0"/>
            </a:br>
            <a:r>
              <a:rPr lang="ko-KR" altLang="en-US" dirty="0"/>
              <a:t>→ 아이디와 비밀번호 스토리지에 저장</a:t>
            </a:r>
            <a:endParaRPr lang="en-US" altLang="ko-KR" dirty="0"/>
          </a:p>
          <a:p>
            <a:r>
              <a:rPr lang="ko-KR" altLang="en-US" dirty="0"/>
              <a:t>가입하기 버튼 클릭시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회원가입이 완료되었습니다</a:t>
            </a:r>
            <a:r>
              <a:rPr lang="en-US" altLang="ko-KR" dirty="0"/>
              <a:t>’ </a:t>
            </a:r>
            <a:br>
              <a:rPr lang="en-US" altLang="ko-KR" dirty="0"/>
            </a:br>
            <a:r>
              <a:rPr lang="ko-KR" altLang="en-US" dirty="0"/>
              <a:t>안내 메시지 등장</a:t>
            </a:r>
            <a:endParaRPr lang="en-US" altLang="ko-KR" dirty="0"/>
          </a:p>
          <a:p>
            <a:r>
              <a:rPr lang="ko-KR" altLang="en-US" dirty="0"/>
              <a:t>비밀번호 유효성 검사하여</a:t>
            </a:r>
            <a:br>
              <a:rPr lang="en-US" altLang="ko-KR" dirty="0"/>
            </a:br>
            <a:r>
              <a:rPr lang="ko-KR" altLang="en-US" dirty="0"/>
              <a:t>조건에 맞는 비밀번호 설정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F4EB55-E095-A364-328D-BDDC1C70D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7" t="18167" r="4330" b="29759"/>
          <a:stretch/>
        </p:blipFill>
        <p:spPr>
          <a:xfrm>
            <a:off x="806497" y="973274"/>
            <a:ext cx="5294881" cy="3774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모서리가 둥근 직사각형 123">
            <a:extLst>
              <a:ext uri="{FF2B5EF4-FFF2-40B4-BE49-F238E27FC236}">
                <a16:creationId xmlns:a16="http://schemas.microsoft.com/office/drawing/2014/main" id="{2FBB44D4-E7D1-F8A6-CDDF-2DC9A4D323F0}"/>
              </a:ext>
            </a:extLst>
          </p:cNvPr>
          <p:cNvSpPr/>
          <p:nvPr/>
        </p:nvSpPr>
        <p:spPr>
          <a:xfrm>
            <a:off x="2258876" y="106725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3C8B99-6845-644E-1407-C437A9D0B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4" r="2041" b="82695"/>
          <a:stretch/>
        </p:blipFill>
        <p:spPr>
          <a:xfrm>
            <a:off x="806497" y="411510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모서리가 둥근 직사각형 122">
            <a:extLst>
              <a:ext uri="{FF2B5EF4-FFF2-40B4-BE49-F238E27FC236}">
                <a16:creationId xmlns:a16="http://schemas.microsoft.com/office/drawing/2014/main" id="{9A581A33-557A-F677-79D9-C9F6470FA4D6}"/>
              </a:ext>
            </a:extLst>
          </p:cNvPr>
          <p:cNvSpPr/>
          <p:nvPr/>
        </p:nvSpPr>
        <p:spPr>
          <a:xfrm>
            <a:off x="2042852" y="416443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BC120C-2DA3-3B01-60F7-5C7D2B147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47614"/>
            <a:ext cx="1758513" cy="12132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22FFEC-7D1A-6830-D081-CE593DEB5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99" y="3507854"/>
            <a:ext cx="2095216" cy="56500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7673D3F-3107-B8F9-FBFA-EA0D303D71BC}"/>
              </a:ext>
            </a:extLst>
          </p:cNvPr>
          <p:cNvCxnSpPr>
            <a:cxnSpLocks/>
          </p:cNvCxnSpPr>
          <p:nvPr/>
        </p:nvCxnSpPr>
        <p:spPr>
          <a:xfrm rot="10800000">
            <a:off x="1170726" y="4072856"/>
            <a:ext cx="1366070" cy="4431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0032FA1-AB44-91C5-36D3-79980388CD52}"/>
              </a:ext>
            </a:extLst>
          </p:cNvPr>
          <p:cNvSpPr/>
          <p:nvPr/>
        </p:nvSpPr>
        <p:spPr>
          <a:xfrm>
            <a:off x="3851920" y="1923678"/>
            <a:ext cx="504056" cy="28803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122">
            <a:extLst>
              <a:ext uri="{FF2B5EF4-FFF2-40B4-BE49-F238E27FC236}">
                <a16:creationId xmlns:a16="http://schemas.microsoft.com/office/drawing/2014/main" id="{D392CB1E-88AD-4E21-3D2A-60A09C88808E}"/>
              </a:ext>
            </a:extLst>
          </p:cNvPr>
          <p:cNvSpPr/>
          <p:nvPr/>
        </p:nvSpPr>
        <p:spPr>
          <a:xfrm>
            <a:off x="3859774" y="171319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F4D9A487-D3D7-4F6E-9FB1-44994195D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645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88032"/>
          </a:xfrm>
        </p:spPr>
        <p:txBody>
          <a:bodyPr/>
          <a:lstStyle/>
          <a:p>
            <a:r>
              <a:rPr lang="en-US" altLang="ko-KR" dirty="0"/>
              <a:t>3. User Action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C0487-77E3-4744-AD38-11C2CDD9D897}"/>
              </a:ext>
            </a:extLst>
          </p:cNvPr>
          <p:cNvSpPr txBox="1"/>
          <p:nvPr/>
        </p:nvSpPr>
        <p:spPr>
          <a:xfrm>
            <a:off x="107504" y="2202418"/>
            <a:ext cx="2499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사용자의 행동에 따른 구조 변화</a:t>
            </a:r>
          </a:p>
        </p:txBody>
      </p:sp>
    </p:spTree>
    <p:extLst>
      <p:ext uri="{BB962C8B-B14F-4D97-AF65-F5344CB8AC3E}">
        <p14:creationId xmlns:p14="http://schemas.microsoft.com/office/powerpoint/2010/main" val="363808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C03C8D-A9D8-1C86-40E6-C3B1F07B6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의 구조</a:t>
            </a:r>
            <a:endParaRPr lang="en-US" altLang="ko-KR" dirty="0"/>
          </a:p>
          <a:p>
            <a:r>
              <a:rPr lang="en-US" altLang="ko-KR" dirty="0"/>
              <a:t>Header + NAV : 4</a:t>
            </a:r>
            <a:r>
              <a:rPr lang="ko-KR" altLang="en-US" dirty="0"/>
              <a:t>개의 버튼을 통해 </a:t>
            </a:r>
            <a:br>
              <a:rPr lang="en-US" altLang="ko-KR" dirty="0"/>
            </a:br>
            <a:r>
              <a:rPr lang="en-US" altLang="ko-KR" dirty="0"/>
              <a:t>CTA </a:t>
            </a:r>
            <a:r>
              <a:rPr lang="ko-KR" altLang="en-US" dirty="0"/>
              <a:t>유인</a:t>
            </a:r>
            <a:endParaRPr lang="en-US" altLang="ko-KR" dirty="0"/>
          </a:p>
          <a:p>
            <a:r>
              <a:rPr lang="en-US" altLang="ko-KR" dirty="0"/>
              <a:t>Ad Part : CTA </a:t>
            </a:r>
            <a:r>
              <a:rPr lang="ko-KR" altLang="en-US" dirty="0"/>
              <a:t>유인 효과 증가</a:t>
            </a:r>
            <a:endParaRPr lang="en-US" altLang="ko-KR" dirty="0"/>
          </a:p>
          <a:p>
            <a:r>
              <a:rPr lang="en-US" altLang="ko-KR" dirty="0"/>
              <a:t>Footer : </a:t>
            </a:r>
            <a:r>
              <a:rPr lang="ko-KR" altLang="en-US" dirty="0"/>
              <a:t>각 메뉴 통합 모음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CF5A78-89BD-D44B-3A60-9F159032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646BAA-594D-0B37-03CE-4A75FD984B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53ED54-8558-A9A8-94EC-D2BF4DCC3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3" y="575931"/>
            <a:ext cx="3475484" cy="2550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379491-D7B1-06DC-BE14-77AE6BA2F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03" y="588507"/>
            <a:ext cx="1595332" cy="23762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4B2A85-8948-4A4A-2511-477AA4906AC9}"/>
              </a:ext>
            </a:extLst>
          </p:cNvPr>
          <p:cNvSpPr/>
          <p:nvPr/>
        </p:nvSpPr>
        <p:spPr>
          <a:xfrm>
            <a:off x="4173042" y="588508"/>
            <a:ext cx="1595332" cy="252027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5F6C754-8775-3A2B-0C61-C345F97D3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739938"/>
            <a:ext cx="3086720" cy="8276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FD3EBE-6864-5D1A-CB11-B50C15022C3E}"/>
              </a:ext>
            </a:extLst>
          </p:cNvPr>
          <p:cNvSpPr/>
          <p:nvPr/>
        </p:nvSpPr>
        <p:spPr>
          <a:xfrm>
            <a:off x="2123728" y="3755091"/>
            <a:ext cx="3171824" cy="8477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FC6DDE1C-E682-5F9F-C831-7D8009C24A6B}"/>
              </a:ext>
            </a:extLst>
          </p:cNvPr>
          <p:cNvSpPr/>
          <p:nvPr/>
        </p:nvSpPr>
        <p:spPr>
          <a:xfrm>
            <a:off x="1326062" y="3257328"/>
            <a:ext cx="1595332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Header + NAV</a:t>
            </a:r>
          </a:p>
        </p:txBody>
      </p:sp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8C253AF1-A54A-2B43-E3EC-BA617B6ABBB1}"/>
              </a:ext>
            </a:extLst>
          </p:cNvPr>
          <p:cNvSpPr/>
          <p:nvPr/>
        </p:nvSpPr>
        <p:spPr>
          <a:xfrm>
            <a:off x="4358640" y="3288204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 Part</a:t>
            </a:r>
          </a:p>
        </p:txBody>
      </p:sp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EAF2DF75-74E7-7387-CF88-D807E870057A}"/>
              </a:ext>
            </a:extLst>
          </p:cNvPr>
          <p:cNvSpPr/>
          <p:nvPr/>
        </p:nvSpPr>
        <p:spPr>
          <a:xfrm>
            <a:off x="3055020" y="4744229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Footer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630FAE45-B46A-492D-BAAC-8B9690CC3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67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9EC660-148F-1D91-7CD6-42B3934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2 - 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716AA-C752-4489-5459-18EF343F9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5DCBC-8B86-622E-7C03-3152C930B576}"/>
              </a:ext>
            </a:extLst>
          </p:cNvPr>
          <p:cNvSpPr/>
          <p:nvPr/>
        </p:nvSpPr>
        <p:spPr>
          <a:xfrm>
            <a:off x="99752" y="319935"/>
            <a:ext cx="6708373" cy="462807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31">
            <a:extLst>
              <a:ext uri="{FF2B5EF4-FFF2-40B4-BE49-F238E27FC236}">
                <a16:creationId xmlns:a16="http://schemas.microsoft.com/office/drawing/2014/main" id="{194AE5FA-2C50-6CEB-8DC7-F149833F94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Phase 2 </a:t>
            </a:r>
            <a:r>
              <a:rPr lang="ko-KR" altLang="en-US" dirty="0"/>
              <a:t>의 구조</a:t>
            </a:r>
            <a:endParaRPr lang="en-US" altLang="ko-KR" dirty="0"/>
          </a:p>
          <a:p>
            <a:r>
              <a:rPr lang="ko-KR" altLang="en-US" dirty="0"/>
              <a:t>메인화면의 카테고리 선택시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선택한 카테고리에 따라 나열되어</a:t>
            </a:r>
            <a:br>
              <a:rPr lang="en-US" altLang="ko-KR" dirty="0"/>
            </a:br>
            <a:r>
              <a:rPr lang="ko-KR" altLang="en-US" dirty="0"/>
              <a:t>해당 세부페이지 등장</a:t>
            </a:r>
            <a:endParaRPr lang="en-US" altLang="ko-KR" dirty="0"/>
          </a:p>
          <a:p>
            <a:r>
              <a:rPr lang="ko-KR" altLang="en-US" dirty="0"/>
              <a:t>이미지 및 글씨 선택시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해당 음식점 상세페이지로 이동</a:t>
            </a:r>
            <a:endParaRPr lang="en-US" altLang="ko-KR" dirty="0"/>
          </a:p>
          <a:p>
            <a:r>
              <a:rPr lang="ko-KR" altLang="en-US" dirty="0"/>
              <a:t>사진에 커서 올렸을 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사진이 커지는 효과 추가</a:t>
            </a:r>
            <a:endParaRPr lang="en-US" altLang="ko-KR" dirty="0"/>
          </a:p>
          <a:p>
            <a:r>
              <a:rPr lang="ko-KR" altLang="en-US" dirty="0"/>
              <a:t>이미지 및 글씨 선택시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해당 음식점 상세페이지로 이동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60D3FB-EF01-A5E2-6E6E-6B200949D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4" r="2041" b="82695"/>
          <a:stretch/>
        </p:blipFill>
        <p:spPr>
          <a:xfrm>
            <a:off x="806497" y="411510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D5259D-F03A-1C58-AF75-ACF1393D1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" t="15001" r="2946" b="29000"/>
          <a:stretch/>
        </p:blipFill>
        <p:spPr>
          <a:xfrm>
            <a:off x="1331640" y="973798"/>
            <a:ext cx="4417682" cy="36814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0D0068-E0F1-1CC6-5665-AFE51411A508}"/>
              </a:ext>
            </a:extLst>
          </p:cNvPr>
          <p:cNvSpPr/>
          <p:nvPr/>
        </p:nvSpPr>
        <p:spPr>
          <a:xfrm>
            <a:off x="806497" y="973798"/>
            <a:ext cx="5294882" cy="3758192"/>
          </a:xfrm>
          <a:prstGeom prst="rect">
            <a:avLst/>
          </a:prstGeom>
          <a:solidFill>
            <a:srgbClr val="FCF2E9"/>
          </a:solidFill>
          <a:ln>
            <a:solidFill>
              <a:srgbClr val="FC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60A1E-30E0-6AE9-ABEA-E2F614698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" t="16234" r="2946" b="29000"/>
          <a:stretch/>
        </p:blipFill>
        <p:spPr>
          <a:xfrm>
            <a:off x="1259632" y="1059582"/>
            <a:ext cx="4417682" cy="3600400"/>
          </a:xfrm>
          <a:prstGeom prst="rect">
            <a:avLst/>
          </a:prstGeom>
          <a:solidFill>
            <a:srgbClr val="FCF2E9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E67EB3-55AE-927B-8FE2-BC5B64186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87" y="1019591"/>
            <a:ext cx="3945409" cy="1264127"/>
          </a:xfrm>
          <a:prstGeom prst="rect">
            <a:avLst/>
          </a:prstGeom>
        </p:spPr>
      </p:pic>
      <p:sp>
        <p:nvSpPr>
          <p:cNvPr id="12" name="모서리가 둥근 직사각형 123">
            <a:extLst>
              <a:ext uri="{FF2B5EF4-FFF2-40B4-BE49-F238E27FC236}">
                <a16:creationId xmlns:a16="http://schemas.microsoft.com/office/drawing/2014/main" id="{FCADE683-C66C-1D72-E34A-B22763CC42E2}"/>
              </a:ext>
            </a:extLst>
          </p:cNvPr>
          <p:cNvSpPr/>
          <p:nvPr/>
        </p:nvSpPr>
        <p:spPr>
          <a:xfrm>
            <a:off x="2555776" y="9887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3" name="모서리가 둥근 직사각형 123">
            <a:extLst>
              <a:ext uri="{FF2B5EF4-FFF2-40B4-BE49-F238E27FC236}">
                <a16:creationId xmlns:a16="http://schemas.microsoft.com/office/drawing/2014/main" id="{0FA142AB-143B-2616-D34F-AA5BA87CD77D}"/>
              </a:ext>
            </a:extLst>
          </p:cNvPr>
          <p:cNvSpPr/>
          <p:nvPr/>
        </p:nvSpPr>
        <p:spPr>
          <a:xfrm>
            <a:off x="1474727" y="17666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7B14C3B3-0800-4F42-81A1-94FC74F2A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66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9EC660-148F-1D91-7CD6-42B3934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2-1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716AA-C752-4489-5459-18EF343F9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5E911E-7C19-EB8A-B009-F15ABD85EDA9}"/>
              </a:ext>
            </a:extLst>
          </p:cNvPr>
          <p:cNvSpPr/>
          <p:nvPr/>
        </p:nvSpPr>
        <p:spPr>
          <a:xfrm>
            <a:off x="99752" y="319935"/>
            <a:ext cx="6708373" cy="462807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31">
            <a:extLst>
              <a:ext uri="{FF2B5EF4-FFF2-40B4-BE49-F238E27FC236}">
                <a16:creationId xmlns:a16="http://schemas.microsoft.com/office/drawing/2014/main" id="{2E3A7B2F-1F61-F6AC-1542-8A1D1BAEB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</p:spPr>
        <p:txBody>
          <a:bodyPr/>
          <a:lstStyle/>
          <a:p>
            <a:r>
              <a:rPr lang="en-US" altLang="ko-KR" dirty="0"/>
              <a:t>Phase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의 구조 </a:t>
            </a:r>
            <a:r>
              <a:rPr lang="en-US" altLang="ko-KR" dirty="0"/>
              <a:t>(2)</a:t>
            </a:r>
          </a:p>
          <a:p>
            <a:r>
              <a:rPr lang="ko-KR" altLang="en-US" dirty="0"/>
              <a:t>반응형 웹에 따른 표현 이미지 개수 표현</a:t>
            </a:r>
            <a:endParaRPr lang="en-US" altLang="ko-KR" dirty="0"/>
          </a:p>
          <a:p>
            <a:pPr>
              <a:buAutoNum type="circleNumDbPlain" startAt="3"/>
            </a:pPr>
            <a:endParaRPr lang="en-US" altLang="ko-KR" dirty="0"/>
          </a:p>
          <a:p>
            <a:pPr>
              <a:buAutoNum type="circleNumDbPlain" startAt="3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7CAA14-7F3D-87EE-A3ED-8DBB8D5CC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4" r="2041" b="82695"/>
          <a:stretch/>
        </p:blipFill>
        <p:spPr>
          <a:xfrm>
            <a:off x="806497" y="411510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D6C847-47E5-23E2-9D13-80C121B38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" t="15001" r="2946" b="29000"/>
          <a:stretch/>
        </p:blipFill>
        <p:spPr>
          <a:xfrm>
            <a:off x="1331640" y="973798"/>
            <a:ext cx="4417682" cy="36814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F8CD75C-2ED7-2F43-CBB7-3DBFDE3F59CD}"/>
              </a:ext>
            </a:extLst>
          </p:cNvPr>
          <p:cNvSpPr/>
          <p:nvPr/>
        </p:nvSpPr>
        <p:spPr>
          <a:xfrm>
            <a:off x="806497" y="973797"/>
            <a:ext cx="5294882" cy="3849767"/>
          </a:xfrm>
          <a:prstGeom prst="rect">
            <a:avLst/>
          </a:prstGeom>
          <a:solidFill>
            <a:srgbClr val="FCF2E9"/>
          </a:solidFill>
          <a:ln>
            <a:solidFill>
              <a:srgbClr val="FCF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0B38FD-3170-C467-AC7E-1BFAAEC758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50" y="977466"/>
            <a:ext cx="3736975" cy="114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AE34E4-7BCB-1DC2-5FCC-96EA5CB3BDA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5" y="2234728"/>
            <a:ext cx="3008630" cy="12058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86C052-87B0-09F3-CA73-3150FB12AA0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29" y="3545873"/>
            <a:ext cx="2053156" cy="1205866"/>
          </a:xfrm>
          <a:prstGeom prst="rect">
            <a:avLst/>
          </a:prstGeom>
          <a:noFill/>
          <a:ln w="12700">
            <a:solidFill>
              <a:srgbClr val="1C1914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7146E81-E157-197D-B1D2-88D8EACA4811}"/>
              </a:ext>
            </a:extLst>
          </p:cNvPr>
          <p:cNvSpPr/>
          <p:nvPr/>
        </p:nvSpPr>
        <p:spPr>
          <a:xfrm>
            <a:off x="3082586" y="1851670"/>
            <a:ext cx="742701" cy="667093"/>
          </a:xfrm>
          <a:prstGeom prst="downArrow">
            <a:avLst/>
          </a:prstGeom>
          <a:solidFill>
            <a:srgbClr val="EF9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8695AC7-6996-7DF0-7B55-232ED446B0AF}"/>
              </a:ext>
            </a:extLst>
          </p:cNvPr>
          <p:cNvSpPr/>
          <p:nvPr/>
        </p:nvSpPr>
        <p:spPr>
          <a:xfrm>
            <a:off x="3108549" y="3298911"/>
            <a:ext cx="742701" cy="667093"/>
          </a:xfrm>
          <a:prstGeom prst="downArrow">
            <a:avLst/>
          </a:prstGeom>
          <a:solidFill>
            <a:srgbClr val="EF9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0FAC2E-700A-8BDD-0221-CB0FCF46E43A}"/>
              </a:ext>
            </a:extLst>
          </p:cNvPr>
          <p:cNvSpPr txBox="1"/>
          <p:nvPr/>
        </p:nvSpPr>
        <p:spPr>
          <a:xfrm>
            <a:off x="466191" y="138885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Lg-4</a:t>
            </a:r>
            <a:r>
              <a:rPr lang="ko-KR" altLang="en-US" dirty="0"/>
              <a:t>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281DE-33EE-0E99-FCA7-19CCEA5AD65E}"/>
              </a:ext>
            </a:extLst>
          </p:cNvPr>
          <p:cNvSpPr txBox="1"/>
          <p:nvPr/>
        </p:nvSpPr>
        <p:spPr>
          <a:xfrm>
            <a:off x="806497" y="263397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md-3</a:t>
            </a:r>
            <a:r>
              <a:rPr lang="ko-KR" altLang="en-US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1A793-55CB-1397-CC40-4C367F5E0DFB}"/>
              </a:ext>
            </a:extLst>
          </p:cNvPr>
          <p:cNvSpPr txBox="1"/>
          <p:nvPr/>
        </p:nvSpPr>
        <p:spPr>
          <a:xfrm>
            <a:off x="1263509" y="386323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sm-2</a:t>
            </a:r>
            <a:r>
              <a:rPr lang="ko-KR" altLang="en-US" dirty="0"/>
              <a:t>개</a:t>
            </a:r>
          </a:p>
        </p:txBody>
      </p:sp>
      <p:sp>
        <p:nvSpPr>
          <p:cNvPr id="18" name="모서리가 둥근 직사각형 123">
            <a:extLst>
              <a:ext uri="{FF2B5EF4-FFF2-40B4-BE49-F238E27FC236}">
                <a16:creationId xmlns:a16="http://schemas.microsoft.com/office/drawing/2014/main" id="{AB89ACD7-E70C-98C1-885B-57EB0DFEE793}"/>
              </a:ext>
            </a:extLst>
          </p:cNvPr>
          <p:cNvSpPr/>
          <p:nvPr/>
        </p:nvSpPr>
        <p:spPr>
          <a:xfrm>
            <a:off x="5427861" y="10595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30750E01-B102-4B33-8896-8B68E51C5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71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555555"/>
              </p:ext>
            </p:extLst>
          </p:nvPr>
        </p:nvGraphicFramePr>
        <p:xfrm>
          <a:off x="217612" y="622201"/>
          <a:ext cx="8631436" cy="413902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900" i="0" u="none" strike="noStrike" cap="none" dirty="0">
                          <a:solidFill>
                            <a:srgbClr val="000000"/>
                          </a:solidFill>
                        </a:rPr>
                        <a:t>2023.09.27</a:t>
                      </a:r>
                      <a:endParaRPr lang="en-US" altLang="ko-KR" sz="900" dirty="0"/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u="none" strike="noStrike" cap="none" dirty="0">
                          <a:solidFill>
                            <a:srgbClr val="000000"/>
                          </a:solidFill>
                        </a:rPr>
                        <a:t>각 팀원 별 스토리 보드 </a:t>
                      </a:r>
                      <a:r>
                        <a:rPr lang="ko-KR" altLang="en-US" sz="900" i="0" u="none" strike="noStrike" cap="none" dirty="0">
                          <a:solidFill>
                            <a:srgbClr val="000000"/>
                          </a:solidFill>
                        </a:rPr>
                        <a:t>작성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2023.10.05</a:t>
                      </a:r>
                      <a:endParaRPr lang="en-US" altLang="ko-KR" sz="900" i="0" u="none" dirty="0">
                        <a:solidFill>
                          <a:schemeClr val="dk1"/>
                        </a:solidFill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3, 4, 5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홈페이지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</a:rPr>
                        <a:t>초기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구성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681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3, 4, 5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세부구현 사항 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</a:rPr>
                        <a:t>각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</a:rPr>
                        <a:t>버튼별 기능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2023.10.12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4, 5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웹 페이지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관련 DB 구성 , ERD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2023.10.13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웹 페이지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</a:rPr>
                        <a:t>관련 DB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u="none" dirty="0">
                          <a:solidFill>
                            <a:schemeClr val="dk1"/>
                          </a:solidFill>
                        </a:rPr>
                        <a:t>2023.10.17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6, 7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웹 페이지 프레임 구현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u="none" dirty="0">
                          <a:solidFill>
                            <a:schemeClr val="dk1"/>
                          </a:solidFill>
                        </a:rPr>
                        <a:t>2023.10.18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6, 7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세부 레이아웃 구성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u="none" dirty="0">
                          <a:solidFill>
                            <a:schemeClr val="dk1"/>
                          </a:solidFill>
                        </a:rPr>
                        <a:t>2023.10.23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 ~ 7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i="0" u="none" dirty="0">
                          <a:solidFill>
                            <a:schemeClr val="dk1"/>
                          </a:solidFill>
                        </a:rPr>
                        <a:t>각 팀원 작성 및 구성도 합산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2023.11.28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 ~ 22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 구성에 관한 포지션 변경 및 업무할당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김민현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2023.11.29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12, 22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로고작업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쿠폰작업 및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구경현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2023.11.30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18, 19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Phase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 및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박지영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11, 16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NAV(Pixed)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 내위치확인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footer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구경현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6757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2023.12.01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10, 16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출석체크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페이지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유승현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0.8.0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2023.12.04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13, 14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구성 및 로그아웃 버튼 생성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김민현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13, 14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구경현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6544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0.9.0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2023.12.05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7, 19, 20, 21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Phase 3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및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유승현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8, 16</a:t>
                      </a: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Phase 1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보완 및 완료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박지영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67249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9752" y="319935"/>
            <a:ext cx="6708373" cy="462807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Phase 3 </a:t>
            </a:r>
            <a:r>
              <a:rPr lang="ko-KR" altLang="en-US" dirty="0"/>
              <a:t>의 상세설명</a:t>
            </a:r>
            <a:endParaRPr lang="en-US" altLang="ko-KR" dirty="0"/>
          </a:p>
          <a:p>
            <a:r>
              <a:rPr lang="en-US" altLang="ko-KR" dirty="0"/>
              <a:t>Like </a:t>
            </a:r>
            <a:r>
              <a:rPr lang="ko-KR" altLang="en-US" dirty="0"/>
              <a:t>버튼 </a:t>
            </a:r>
            <a:r>
              <a:rPr lang="en-US" altLang="ko-KR" dirty="0"/>
              <a:t>: ‘</a:t>
            </a:r>
            <a:r>
              <a:rPr lang="ko-KR" altLang="en-US" dirty="0"/>
              <a:t>좋아요</a:t>
            </a:r>
            <a:r>
              <a:rPr lang="en-US" altLang="ko-KR" dirty="0"/>
              <a:t>’</a:t>
            </a:r>
            <a:r>
              <a:rPr lang="ko-KR" altLang="en-US" dirty="0"/>
              <a:t> 클릭시</a:t>
            </a:r>
            <a:r>
              <a:rPr lang="en-US" altLang="ko-KR" dirty="0"/>
              <a:t> </a:t>
            </a:r>
            <a:r>
              <a:rPr lang="ko-KR" altLang="en-US" dirty="0"/>
              <a:t>토글 기능</a:t>
            </a:r>
            <a:endParaRPr lang="en-US" altLang="ko-KR" dirty="0"/>
          </a:p>
          <a:p>
            <a:r>
              <a:rPr lang="ko-KR" altLang="en-US" dirty="0"/>
              <a:t>색상 변화</a:t>
            </a:r>
            <a:r>
              <a:rPr lang="en-US" altLang="ko-KR" dirty="0"/>
              <a:t> </a:t>
            </a:r>
            <a:r>
              <a:rPr lang="ko-KR" altLang="en-US" dirty="0"/>
              <a:t>및 카운트 증가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3-1 : </a:t>
            </a:r>
            <a:r>
              <a:rPr lang="ko-KR" altLang="en-US" dirty="0"/>
              <a:t>좋아요버튼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353CBD0-2E7F-44D7-A8CC-2B5BB15FC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4" r="2041" b="82695"/>
          <a:stretch/>
        </p:blipFill>
        <p:spPr>
          <a:xfrm>
            <a:off x="806497" y="411510"/>
            <a:ext cx="5294882" cy="470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FA756A-E57D-45A7-9B63-A5A8EB12A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" t="3866" r="2229" b="86847"/>
          <a:stretch/>
        </p:blipFill>
        <p:spPr>
          <a:xfrm>
            <a:off x="806497" y="987574"/>
            <a:ext cx="5294882" cy="2587506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68882CA-7E1D-4889-A9D5-4AEB9CF7D39A}"/>
              </a:ext>
            </a:extLst>
          </p:cNvPr>
          <p:cNvSpPr/>
          <p:nvPr/>
        </p:nvSpPr>
        <p:spPr>
          <a:xfrm>
            <a:off x="1397384" y="990600"/>
            <a:ext cx="5111963" cy="3829836"/>
          </a:xfrm>
          <a:custGeom>
            <a:avLst/>
            <a:gdLst>
              <a:gd name="connsiteX0" fmla="*/ 4917691 w 5111963"/>
              <a:gd name="connsiteY0" fmla="*/ 0 h 3829836"/>
              <a:gd name="connsiteX1" fmla="*/ 4917691 w 5111963"/>
              <a:gd name="connsiteY1" fmla="*/ 0 h 3829836"/>
              <a:gd name="connsiteX2" fmla="*/ 4831966 w 5111963"/>
              <a:gd name="connsiteY2" fmla="*/ 9525 h 3829836"/>
              <a:gd name="connsiteX3" fmla="*/ 4803391 w 5111963"/>
              <a:gd name="connsiteY3" fmla="*/ 19050 h 3829836"/>
              <a:gd name="connsiteX4" fmla="*/ 4698616 w 5111963"/>
              <a:gd name="connsiteY4" fmla="*/ 57150 h 3829836"/>
              <a:gd name="connsiteX5" fmla="*/ 4612891 w 5111963"/>
              <a:gd name="connsiteY5" fmla="*/ 76200 h 3829836"/>
              <a:gd name="connsiteX6" fmla="*/ 4546216 w 5111963"/>
              <a:gd name="connsiteY6" fmla="*/ 104775 h 3829836"/>
              <a:gd name="connsiteX7" fmla="*/ 4460491 w 5111963"/>
              <a:gd name="connsiteY7" fmla="*/ 114300 h 3829836"/>
              <a:gd name="connsiteX8" fmla="*/ 4431916 w 5111963"/>
              <a:gd name="connsiteY8" fmla="*/ 123825 h 3829836"/>
              <a:gd name="connsiteX9" fmla="*/ 4231891 w 5111963"/>
              <a:gd name="connsiteY9" fmla="*/ 152400 h 3829836"/>
              <a:gd name="connsiteX10" fmla="*/ 4165216 w 5111963"/>
              <a:gd name="connsiteY10" fmla="*/ 161925 h 3829836"/>
              <a:gd name="connsiteX11" fmla="*/ 4127116 w 5111963"/>
              <a:gd name="connsiteY11" fmla="*/ 171450 h 3829836"/>
              <a:gd name="connsiteX12" fmla="*/ 4041391 w 5111963"/>
              <a:gd name="connsiteY12" fmla="*/ 180975 h 3829836"/>
              <a:gd name="connsiteX13" fmla="*/ 3974716 w 5111963"/>
              <a:gd name="connsiteY13" fmla="*/ 200025 h 3829836"/>
              <a:gd name="connsiteX14" fmla="*/ 3888991 w 5111963"/>
              <a:gd name="connsiteY14" fmla="*/ 219075 h 3829836"/>
              <a:gd name="connsiteX15" fmla="*/ 3803266 w 5111963"/>
              <a:gd name="connsiteY15" fmla="*/ 247650 h 3829836"/>
              <a:gd name="connsiteX16" fmla="*/ 3774691 w 5111963"/>
              <a:gd name="connsiteY16" fmla="*/ 257175 h 3829836"/>
              <a:gd name="connsiteX17" fmla="*/ 3736591 w 5111963"/>
              <a:gd name="connsiteY17" fmla="*/ 266700 h 3829836"/>
              <a:gd name="connsiteX18" fmla="*/ 3708016 w 5111963"/>
              <a:gd name="connsiteY18" fmla="*/ 276225 h 3829836"/>
              <a:gd name="connsiteX19" fmla="*/ 3641341 w 5111963"/>
              <a:gd name="connsiteY19" fmla="*/ 285750 h 3829836"/>
              <a:gd name="connsiteX20" fmla="*/ 3555616 w 5111963"/>
              <a:gd name="connsiteY20" fmla="*/ 314325 h 3829836"/>
              <a:gd name="connsiteX21" fmla="*/ 3355591 w 5111963"/>
              <a:gd name="connsiteY21" fmla="*/ 333375 h 3829836"/>
              <a:gd name="connsiteX22" fmla="*/ 3269866 w 5111963"/>
              <a:gd name="connsiteY22" fmla="*/ 352425 h 3829836"/>
              <a:gd name="connsiteX23" fmla="*/ 3231766 w 5111963"/>
              <a:gd name="connsiteY23" fmla="*/ 371475 h 3829836"/>
              <a:gd name="connsiteX24" fmla="*/ 3193666 w 5111963"/>
              <a:gd name="connsiteY24" fmla="*/ 381000 h 3829836"/>
              <a:gd name="connsiteX25" fmla="*/ 3088891 w 5111963"/>
              <a:gd name="connsiteY25" fmla="*/ 400050 h 3829836"/>
              <a:gd name="connsiteX26" fmla="*/ 2965066 w 5111963"/>
              <a:gd name="connsiteY26" fmla="*/ 419100 h 3829836"/>
              <a:gd name="connsiteX27" fmla="*/ 2926966 w 5111963"/>
              <a:gd name="connsiteY27" fmla="*/ 428625 h 3829836"/>
              <a:gd name="connsiteX28" fmla="*/ 2898391 w 5111963"/>
              <a:gd name="connsiteY28" fmla="*/ 438150 h 3829836"/>
              <a:gd name="connsiteX29" fmla="*/ 2841241 w 5111963"/>
              <a:gd name="connsiteY29" fmla="*/ 447675 h 3829836"/>
              <a:gd name="connsiteX30" fmla="*/ 2707891 w 5111963"/>
              <a:gd name="connsiteY30" fmla="*/ 466725 h 3829836"/>
              <a:gd name="connsiteX31" fmla="*/ 2641216 w 5111963"/>
              <a:gd name="connsiteY31" fmla="*/ 476250 h 3829836"/>
              <a:gd name="connsiteX32" fmla="*/ 2584066 w 5111963"/>
              <a:gd name="connsiteY32" fmla="*/ 485775 h 3829836"/>
              <a:gd name="connsiteX33" fmla="*/ 2479291 w 5111963"/>
              <a:gd name="connsiteY33" fmla="*/ 495300 h 3829836"/>
              <a:gd name="connsiteX34" fmla="*/ 2441191 w 5111963"/>
              <a:gd name="connsiteY34" fmla="*/ 504825 h 3829836"/>
              <a:gd name="connsiteX35" fmla="*/ 2374516 w 5111963"/>
              <a:gd name="connsiteY35" fmla="*/ 514350 h 3829836"/>
              <a:gd name="connsiteX36" fmla="*/ 2336416 w 5111963"/>
              <a:gd name="connsiteY36" fmla="*/ 533400 h 3829836"/>
              <a:gd name="connsiteX37" fmla="*/ 2298316 w 5111963"/>
              <a:gd name="connsiteY37" fmla="*/ 542925 h 3829836"/>
              <a:gd name="connsiteX38" fmla="*/ 2212591 w 5111963"/>
              <a:gd name="connsiteY38" fmla="*/ 590550 h 3829836"/>
              <a:gd name="connsiteX39" fmla="*/ 2155441 w 5111963"/>
              <a:gd name="connsiteY39" fmla="*/ 609600 h 3829836"/>
              <a:gd name="connsiteX40" fmla="*/ 2012566 w 5111963"/>
              <a:gd name="connsiteY40" fmla="*/ 647700 h 3829836"/>
              <a:gd name="connsiteX41" fmla="*/ 1974466 w 5111963"/>
              <a:gd name="connsiteY41" fmla="*/ 657225 h 3829836"/>
              <a:gd name="connsiteX42" fmla="*/ 1936366 w 5111963"/>
              <a:gd name="connsiteY42" fmla="*/ 666750 h 3829836"/>
              <a:gd name="connsiteX43" fmla="*/ 1888741 w 5111963"/>
              <a:gd name="connsiteY43" fmla="*/ 676275 h 3829836"/>
              <a:gd name="connsiteX44" fmla="*/ 1774441 w 5111963"/>
              <a:gd name="connsiteY44" fmla="*/ 695325 h 3829836"/>
              <a:gd name="connsiteX45" fmla="*/ 1726816 w 5111963"/>
              <a:gd name="connsiteY45" fmla="*/ 704850 h 3829836"/>
              <a:gd name="connsiteX46" fmla="*/ 1688716 w 5111963"/>
              <a:gd name="connsiteY46" fmla="*/ 714375 h 3829836"/>
              <a:gd name="connsiteX47" fmla="*/ 1526791 w 5111963"/>
              <a:gd name="connsiteY47" fmla="*/ 723900 h 3829836"/>
              <a:gd name="connsiteX48" fmla="*/ 1441066 w 5111963"/>
              <a:gd name="connsiteY48" fmla="*/ 752475 h 3829836"/>
              <a:gd name="connsiteX49" fmla="*/ 1412491 w 5111963"/>
              <a:gd name="connsiteY49" fmla="*/ 771525 h 3829836"/>
              <a:gd name="connsiteX50" fmla="*/ 1355341 w 5111963"/>
              <a:gd name="connsiteY50" fmla="*/ 781050 h 3829836"/>
              <a:gd name="connsiteX51" fmla="*/ 1279141 w 5111963"/>
              <a:gd name="connsiteY51" fmla="*/ 800100 h 3829836"/>
              <a:gd name="connsiteX52" fmla="*/ 1202941 w 5111963"/>
              <a:gd name="connsiteY52" fmla="*/ 809625 h 3829836"/>
              <a:gd name="connsiteX53" fmla="*/ 1069591 w 5111963"/>
              <a:gd name="connsiteY53" fmla="*/ 838200 h 3829836"/>
              <a:gd name="connsiteX54" fmla="*/ 1041016 w 5111963"/>
              <a:gd name="connsiteY54" fmla="*/ 847725 h 3829836"/>
              <a:gd name="connsiteX55" fmla="*/ 974341 w 5111963"/>
              <a:gd name="connsiteY55" fmla="*/ 866775 h 3829836"/>
              <a:gd name="connsiteX56" fmla="*/ 964816 w 5111963"/>
              <a:gd name="connsiteY56" fmla="*/ 952500 h 3829836"/>
              <a:gd name="connsiteX57" fmla="*/ 993391 w 5111963"/>
              <a:gd name="connsiteY57" fmla="*/ 971550 h 3829836"/>
              <a:gd name="connsiteX58" fmla="*/ 1002916 w 5111963"/>
              <a:gd name="connsiteY58" fmla="*/ 1000125 h 3829836"/>
              <a:gd name="connsiteX59" fmla="*/ 1021966 w 5111963"/>
              <a:gd name="connsiteY59" fmla="*/ 1028700 h 3829836"/>
              <a:gd name="connsiteX60" fmla="*/ 1041016 w 5111963"/>
              <a:gd name="connsiteY60" fmla="*/ 1114425 h 3829836"/>
              <a:gd name="connsiteX61" fmla="*/ 1050541 w 5111963"/>
              <a:gd name="connsiteY61" fmla="*/ 1228725 h 3829836"/>
              <a:gd name="connsiteX62" fmla="*/ 1069591 w 5111963"/>
              <a:gd name="connsiteY62" fmla="*/ 1304925 h 3829836"/>
              <a:gd name="connsiteX63" fmla="*/ 1079116 w 5111963"/>
              <a:gd name="connsiteY63" fmla="*/ 1381125 h 3829836"/>
              <a:gd name="connsiteX64" fmla="*/ 1050541 w 5111963"/>
              <a:gd name="connsiteY64" fmla="*/ 1533525 h 3829836"/>
              <a:gd name="connsiteX65" fmla="*/ 1041016 w 5111963"/>
              <a:gd name="connsiteY65" fmla="*/ 1562100 h 3829836"/>
              <a:gd name="connsiteX66" fmla="*/ 1012441 w 5111963"/>
              <a:gd name="connsiteY66" fmla="*/ 1600200 h 3829836"/>
              <a:gd name="connsiteX67" fmla="*/ 993391 w 5111963"/>
              <a:gd name="connsiteY67" fmla="*/ 1666875 h 3829836"/>
              <a:gd name="connsiteX68" fmla="*/ 955291 w 5111963"/>
              <a:gd name="connsiteY68" fmla="*/ 1724025 h 3829836"/>
              <a:gd name="connsiteX69" fmla="*/ 945766 w 5111963"/>
              <a:gd name="connsiteY69" fmla="*/ 1762125 h 3829836"/>
              <a:gd name="connsiteX70" fmla="*/ 888616 w 5111963"/>
              <a:gd name="connsiteY70" fmla="*/ 1800225 h 3829836"/>
              <a:gd name="connsiteX71" fmla="*/ 812416 w 5111963"/>
              <a:gd name="connsiteY71" fmla="*/ 1847850 h 3829836"/>
              <a:gd name="connsiteX72" fmla="*/ 793366 w 5111963"/>
              <a:gd name="connsiteY72" fmla="*/ 1885950 h 3829836"/>
              <a:gd name="connsiteX73" fmla="*/ 774316 w 5111963"/>
              <a:gd name="connsiteY73" fmla="*/ 1914525 h 3829836"/>
              <a:gd name="connsiteX74" fmla="*/ 764791 w 5111963"/>
              <a:gd name="connsiteY74" fmla="*/ 1943100 h 3829836"/>
              <a:gd name="connsiteX75" fmla="*/ 669541 w 5111963"/>
              <a:gd name="connsiteY75" fmla="*/ 1971675 h 3829836"/>
              <a:gd name="connsiteX76" fmla="*/ 631441 w 5111963"/>
              <a:gd name="connsiteY76" fmla="*/ 1981200 h 3829836"/>
              <a:gd name="connsiteX77" fmla="*/ 593341 w 5111963"/>
              <a:gd name="connsiteY77" fmla="*/ 2009775 h 3829836"/>
              <a:gd name="connsiteX78" fmla="*/ 555241 w 5111963"/>
              <a:gd name="connsiteY78" fmla="*/ 2028825 h 3829836"/>
              <a:gd name="connsiteX79" fmla="*/ 383791 w 5111963"/>
              <a:gd name="connsiteY79" fmla="*/ 2047875 h 3829836"/>
              <a:gd name="connsiteX80" fmla="*/ 326641 w 5111963"/>
              <a:gd name="connsiteY80" fmla="*/ 2057400 h 3829836"/>
              <a:gd name="connsiteX81" fmla="*/ 288541 w 5111963"/>
              <a:gd name="connsiteY81" fmla="*/ 2066925 h 3829836"/>
              <a:gd name="connsiteX82" fmla="*/ 78991 w 5111963"/>
              <a:gd name="connsiteY82" fmla="*/ 2085975 h 3829836"/>
              <a:gd name="connsiteX83" fmla="*/ 12316 w 5111963"/>
              <a:gd name="connsiteY83" fmla="*/ 2076450 h 3829836"/>
              <a:gd name="connsiteX84" fmla="*/ 2791 w 5111963"/>
              <a:gd name="connsiteY84" fmla="*/ 2047875 h 3829836"/>
              <a:gd name="connsiteX85" fmla="*/ 50416 w 5111963"/>
              <a:gd name="connsiteY85" fmla="*/ 2095500 h 3829836"/>
              <a:gd name="connsiteX86" fmla="*/ 78991 w 5111963"/>
              <a:gd name="connsiteY86" fmla="*/ 2190750 h 3829836"/>
              <a:gd name="connsiteX87" fmla="*/ 88516 w 5111963"/>
              <a:gd name="connsiteY87" fmla="*/ 2390775 h 3829836"/>
              <a:gd name="connsiteX88" fmla="*/ 98041 w 5111963"/>
              <a:gd name="connsiteY88" fmla="*/ 2419350 h 3829836"/>
              <a:gd name="connsiteX89" fmla="*/ 117091 w 5111963"/>
              <a:gd name="connsiteY89" fmla="*/ 2447925 h 3829836"/>
              <a:gd name="connsiteX90" fmla="*/ 126616 w 5111963"/>
              <a:gd name="connsiteY90" fmla="*/ 2476500 h 3829836"/>
              <a:gd name="connsiteX91" fmla="*/ 164716 w 5111963"/>
              <a:gd name="connsiteY91" fmla="*/ 2514600 h 3829836"/>
              <a:gd name="connsiteX92" fmla="*/ 193291 w 5111963"/>
              <a:gd name="connsiteY92" fmla="*/ 2600325 h 3829836"/>
              <a:gd name="connsiteX93" fmla="*/ 212341 w 5111963"/>
              <a:gd name="connsiteY93" fmla="*/ 2667000 h 3829836"/>
              <a:gd name="connsiteX94" fmla="*/ 231391 w 5111963"/>
              <a:gd name="connsiteY94" fmla="*/ 2705100 h 3829836"/>
              <a:gd name="connsiteX95" fmla="*/ 240916 w 5111963"/>
              <a:gd name="connsiteY95" fmla="*/ 2743200 h 3829836"/>
              <a:gd name="connsiteX96" fmla="*/ 279016 w 5111963"/>
              <a:gd name="connsiteY96" fmla="*/ 2809875 h 3829836"/>
              <a:gd name="connsiteX97" fmla="*/ 374266 w 5111963"/>
              <a:gd name="connsiteY97" fmla="*/ 3028950 h 3829836"/>
              <a:gd name="connsiteX98" fmla="*/ 440941 w 5111963"/>
              <a:gd name="connsiteY98" fmla="*/ 3143250 h 3829836"/>
              <a:gd name="connsiteX99" fmla="*/ 459991 w 5111963"/>
              <a:gd name="connsiteY99" fmla="*/ 3190875 h 3829836"/>
              <a:gd name="connsiteX100" fmla="*/ 488566 w 5111963"/>
              <a:gd name="connsiteY100" fmla="*/ 3248025 h 3829836"/>
              <a:gd name="connsiteX101" fmla="*/ 526666 w 5111963"/>
              <a:gd name="connsiteY101" fmla="*/ 3314700 h 3829836"/>
              <a:gd name="connsiteX102" fmla="*/ 574291 w 5111963"/>
              <a:gd name="connsiteY102" fmla="*/ 3333750 h 3829836"/>
              <a:gd name="connsiteX103" fmla="*/ 669541 w 5111963"/>
              <a:gd name="connsiteY103" fmla="*/ 3362325 h 3829836"/>
              <a:gd name="connsiteX104" fmla="*/ 1136266 w 5111963"/>
              <a:gd name="connsiteY104" fmla="*/ 3495675 h 3829836"/>
              <a:gd name="connsiteX105" fmla="*/ 1507741 w 5111963"/>
              <a:gd name="connsiteY105" fmla="*/ 3524250 h 3829836"/>
              <a:gd name="connsiteX106" fmla="*/ 2117341 w 5111963"/>
              <a:gd name="connsiteY106" fmla="*/ 3590925 h 3829836"/>
              <a:gd name="connsiteX107" fmla="*/ 2469766 w 5111963"/>
              <a:gd name="connsiteY107" fmla="*/ 3638550 h 3829836"/>
              <a:gd name="connsiteX108" fmla="*/ 3155566 w 5111963"/>
              <a:gd name="connsiteY108" fmla="*/ 3695700 h 3829836"/>
              <a:gd name="connsiteX109" fmla="*/ 3774691 w 5111963"/>
              <a:gd name="connsiteY109" fmla="*/ 3819525 h 3829836"/>
              <a:gd name="connsiteX110" fmla="*/ 4622416 w 5111963"/>
              <a:gd name="connsiteY110" fmla="*/ 3829050 h 3829836"/>
              <a:gd name="connsiteX111" fmla="*/ 4841491 w 5111963"/>
              <a:gd name="connsiteY111" fmla="*/ 3724275 h 3829836"/>
              <a:gd name="connsiteX112" fmla="*/ 4965316 w 5111963"/>
              <a:gd name="connsiteY112" fmla="*/ 3581400 h 3829836"/>
              <a:gd name="connsiteX113" fmla="*/ 5031991 w 5111963"/>
              <a:gd name="connsiteY113" fmla="*/ 3286125 h 3829836"/>
              <a:gd name="connsiteX114" fmla="*/ 5060566 w 5111963"/>
              <a:gd name="connsiteY114" fmla="*/ 3114675 h 3829836"/>
              <a:gd name="connsiteX115" fmla="*/ 5079616 w 5111963"/>
              <a:gd name="connsiteY115" fmla="*/ 2895600 h 3829836"/>
              <a:gd name="connsiteX116" fmla="*/ 5098666 w 5111963"/>
              <a:gd name="connsiteY116" fmla="*/ 2705100 h 3829836"/>
              <a:gd name="connsiteX117" fmla="*/ 5089141 w 5111963"/>
              <a:gd name="connsiteY117" fmla="*/ 1181100 h 3829836"/>
              <a:gd name="connsiteX118" fmla="*/ 5041516 w 5111963"/>
              <a:gd name="connsiteY118" fmla="*/ 952500 h 3829836"/>
              <a:gd name="connsiteX119" fmla="*/ 4974841 w 5111963"/>
              <a:gd name="connsiteY119" fmla="*/ 714375 h 3829836"/>
              <a:gd name="connsiteX120" fmla="*/ 4955791 w 5111963"/>
              <a:gd name="connsiteY120" fmla="*/ 657225 h 3829836"/>
              <a:gd name="connsiteX121" fmla="*/ 4936741 w 5111963"/>
              <a:gd name="connsiteY121" fmla="*/ 581025 h 3829836"/>
              <a:gd name="connsiteX122" fmla="*/ 4898641 w 5111963"/>
              <a:gd name="connsiteY122" fmla="*/ 438150 h 3829836"/>
              <a:gd name="connsiteX123" fmla="*/ 4879591 w 5111963"/>
              <a:gd name="connsiteY123" fmla="*/ 323850 h 3829836"/>
              <a:gd name="connsiteX124" fmla="*/ 4870066 w 5111963"/>
              <a:gd name="connsiteY124" fmla="*/ 285750 h 3829836"/>
              <a:gd name="connsiteX125" fmla="*/ 4860541 w 5111963"/>
              <a:gd name="connsiteY125" fmla="*/ 180975 h 3829836"/>
              <a:gd name="connsiteX126" fmla="*/ 4870066 w 5111963"/>
              <a:gd name="connsiteY126" fmla="*/ 28575 h 3829836"/>
              <a:gd name="connsiteX127" fmla="*/ 4917691 w 5111963"/>
              <a:gd name="connsiteY127" fmla="*/ 0 h 382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5111963" h="3829836">
                <a:moveTo>
                  <a:pt x="4917691" y="0"/>
                </a:moveTo>
                <a:lnTo>
                  <a:pt x="4917691" y="0"/>
                </a:lnTo>
                <a:cubicBezTo>
                  <a:pt x="4889116" y="3175"/>
                  <a:pt x="4860326" y="4798"/>
                  <a:pt x="4831966" y="9525"/>
                </a:cubicBezTo>
                <a:cubicBezTo>
                  <a:pt x="4822062" y="11176"/>
                  <a:pt x="4812792" y="15525"/>
                  <a:pt x="4803391" y="19050"/>
                </a:cubicBezTo>
                <a:cubicBezTo>
                  <a:pt x="4775253" y="29602"/>
                  <a:pt x="4727204" y="51432"/>
                  <a:pt x="4698616" y="57150"/>
                </a:cubicBezTo>
                <a:cubicBezTo>
                  <a:pt x="4684364" y="60000"/>
                  <a:pt x="4629332" y="70222"/>
                  <a:pt x="4612891" y="76200"/>
                </a:cubicBezTo>
                <a:cubicBezTo>
                  <a:pt x="4590167" y="84463"/>
                  <a:pt x="4569674" y="98910"/>
                  <a:pt x="4546216" y="104775"/>
                </a:cubicBezTo>
                <a:cubicBezTo>
                  <a:pt x="4518324" y="111748"/>
                  <a:pt x="4489066" y="111125"/>
                  <a:pt x="4460491" y="114300"/>
                </a:cubicBezTo>
                <a:cubicBezTo>
                  <a:pt x="4450966" y="117475"/>
                  <a:pt x="4441761" y="121856"/>
                  <a:pt x="4431916" y="123825"/>
                </a:cubicBezTo>
                <a:cubicBezTo>
                  <a:pt x="4321782" y="145852"/>
                  <a:pt x="4331795" y="139912"/>
                  <a:pt x="4231891" y="152400"/>
                </a:cubicBezTo>
                <a:cubicBezTo>
                  <a:pt x="4209614" y="155185"/>
                  <a:pt x="4187305" y="157909"/>
                  <a:pt x="4165216" y="161925"/>
                </a:cubicBezTo>
                <a:cubicBezTo>
                  <a:pt x="4152336" y="164267"/>
                  <a:pt x="4140055" y="169459"/>
                  <a:pt x="4127116" y="171450"/>
                </a:cubicBezTo>
                <a:cubicBezTo>
                  <a:pt x="4098699" y="175822"/>
                  <a:pt x="4069966" y="177800"/>
                  <a:pt x="4041391" y="180975"/>
                </a:cubicBezTo>
                <a:cubicBezTo>
                  <a:pt x="3922284" y="210752"/>
                  <a:pt x="4070369" y="172696"/>
                  <a:pt x="3974716" y="200025"/>
                </a:cubicBezTo>
                <a:cubicBezTo>
                  <a:pt x="3943329" y="208993"/>
                  <a:pt x="3921727" y="212528"/>
                  <a:pt x="3888991" y="219075"/>
                </a:cubicBezTo>
                <a:cubicBezTo>
                  <a:pt x="3825614" y="250763"/>
                  <a:pt x="3877124" y="229186"/>
                  <a:pt x="3803266" y="247650"/>
                </a:cubicBezTo>
                <a:cubicBezTo>
                  <a:pt x="3793526" y="250085"/>
                  <a:pt x="3784345" y="254417"/>
                  <a:pt x="3774691" y="257175"/>
                </a:cubicBezTo>
                <a:cubicBezTo>
                  <a:pt x="3762104" y="260771"/>
                  <a:pt x="3749178" y="263104"/>
                  <a:pt x="3736591" y="266700"/>
                </a:cubicBezTo>
                <a:cubicBezTo>
                  <a:pt x="3726937" y="269458"/>
                  <a:pt x="3717861" y="274256"/>
                  <a:pt x="3708016" y="276225"/>
                </a:cubicBezTo>
                <a:cubicBezTo>
                  <a:pt x="3686001" y="280628"/>
                  <a:pt x="3663566" y="282575"/>
                  <a:pt x="3641341" y="285750"/>
                </a:cubicBezTo>
                <a:cubicBezTo>
                  <a:pt x="3612766" y="295275"/>
                  <a:pt x="3585601" y="311469"/>
                  <a:pt x="3555616" y="314325"/>
                </a:cubicBezTo>
                <a:lnTo>
                  <a:pt x="3355591" y="333375"/>
                </a:lnTo>
                <a:cubicBezTo>
                  <a:pt x="3342659" y="335961"/>
                  <a:pt x="3285239" y="346660"/>
                  <a:pt x="3269866" y="352425"/>
                </a:cubicBezTo>
                <a:cubicBezTo>
                  <a:pt x="3256571" y="357411"/>
                  <a:pt x="3245061" y="366489"/>
                  <a:pt x="3231766" y="371475"/>
                </a:cubicBezTo>
                <a:cubicBezTo>
                  <a:pt x="3219509" y="376072"/>
                  <a:pt x="3206503" y="378433"/>
                  <a:pt x="3193666" y="381000"/>
                </a:cubicBezTo>
                <a:cubicBezTo>
                  <a:pt x="3158858" y="387962"/>
                  <a:pt x="3123699" y="393088"/>
                  <a:pt x="3088891" y="400050"/>
                </a:cubicBezTo>
                <a:cubicBezTo>
                  <a:pt x="2985778" y="420673"/>
                  <a:pt x="3145328" y="399071"/>
                  <a:pt x="2965066" y="419100"/>
                </a:cubicBezTo>
                <a:cubicBezTo>
                  <a:pt x="2952366" y="422275"/>
                  <a:pt x="2939553" y="425029"/>
                  <a:pt x="2926966" y="428625"/>
                </a:cubicBezTo>
                <a:cubicBezTo>
                  <a:pt x="2917312" y="431383"/>
                  <a:pt x="2908192" y="435972"/>
                  <a:pt x="2898391" y="438150"/>
                </a:cubicBezTo>
                <a:cubicBezTo>
                  <a:pt x="2879538" y="442340"/>
                  <a:pt x="2860340" y="444810"/>
                  <a:pt x="2841241" y="447675"/>
                </a:cubicBezTo>
                <a:lnTo>
                  <a:pt x="2707891" y="466725"/>
                </a:lnTo>
                <a:cubicBezTo>
                  <a:pt x="2685666" y="469900"/>
                  <a:pt x="2663361" y="472559"/>
                  <a:pt x="2641216" y="476250"/>
                </a:cubicBezTo>
                <a:cubicBezTo>
                  <a:pt x="2622166" y="479425"/>
                  <a:pt x="2603246" y="483518"/>
                  <a:pt x="2584066" y="485775"/>
                </a:cubicBezTo>
                <a:cubicBezTo>
                  <a:pt x="2549237" y="489873"/>
                  <a:pt x="2514216" y="492125"/>
                  <a:pt x="2479291" y="495300"/>
                </a:cubicBezTo>
                <a:cubicBezTo>
                  <a:pt x="2466591" y="498475"/>
                  <a:pt x="2454071" y="502483"/>
                  <a:pt x="2441191" y="504825"/>
                </a:cubicBezTo>
                <a:cubicBezTo>
                  <a:pt x="2419102" y="508841"/>
                  <a:pt x="2396176" y="508443"/>
                  <a:pt x="2374516" y="514350"/>
                </a:cubicBezTo>
                <a:cubicBezTo>
                  <a:pt x="2360817" y="518086"/>
                  <a:pt x="2349711" y="528414"/>
                  <a:pt x="2336416" y="533400"/>
                </a:cubicBezTo>
                <a:cubicBezTo>
                  <a:pt x="2324159" y="537997"/>
                  <a:pt x="2310573" y="538328"/>
                  <a:pt x="2298316" y="542925"/>
                </a:cubicBezTo>
                <a:cubicBezTo>
                  <a:pt x="2245682" y="562663"/>
                  <a:pt x="2269751" y="564568"/>
                  <a:pt x="2212591" y="590550"/>
                </a:cubicBezTo>
                <a:cubicBezTo>
                  <a:pt x="2194310" y="598859"/>
                  <a:pt x="2174633" y="603695"/>
                  <a:pt x="2155441" y="609600"/>
                </a:cubicBezTo>
                <a:cubicBezTo>
                  <a:pt x="2098582" y="627095"/>
                  <a:pt x="2071557" y="632952"/>
                  <a:pt x="2012566" y="647700"/>
                </a:cubicBezTo>
                <a:lnTo>
                  <a:pt x="1974466" y="657225"/>
                </a:lnTo>
                <a:cubicBezTo>
                  <a:pt x="1961766" y="660400"/>
                  <a:pt x="1949203" y="664183"/>
                  <a:pt x="1936366" y="666750"/>
                </a:cubicBezTo>
                <a:cubicBezTo>
                  <a:pt x="1920491" y="669925"/>
                  <a:pt x="1904684" y="673462"/>
                  <a:pt x="1888741" y="676275"/>
                </a:cubicBezTo>
                <a:cubicBezTo>
                  <a:pt x="1850703" y="682988"/>
                  <a:pt x="1812316" y="687750"/>
                  <a:pt x="1774441" y="695325"/>
                </a:cubicBezTo>
                <a:cubicBezTo>
                  <a:pt x="1758566" y="698500"/>
                  <a:pt x="1742620" y="701338"/>
                  <a:pt x="1726816" y="704850"/>
                </a:cubicBezTo>
                <a:cubicBezTo>
                  <a:pt x="1714037" y="707690"/>
                  <a:pt x="1701748" y="713134"/>
                  <a:pt x="1688716" y="714375"/>
                </a:cubicBezTo>
                <a:cubicBezTo>
                  <a:pt x="1634891" y="719501"/>
                  <a:pt x="1580766" y="720725"/>
                  <a:pt x="1526791" y="723900"/>
                </a:cubicBezTo>
                <a:cubicBezTo>
                  <a:pt x="1498216" y="733425"/>
                  <a:pt x="1466128" y="735767"/>
                  <a:pt x="1441066" y="752475"/>
                </a:cubicBezTo>
                <a:cubicBezTo>
                  <a:pt x="1431541" y="758825"/>
                  <a:pt x="1423351" y="767905"/>
                  <a:pt x="1412491" y="771525"/>
                </a:cubicBezTo>
                <a:cubicBezTo>
                  <a:pt x="1394169" y="777632"/>
                  <a:pt x="1374194" y="776860"/>
                  <a:pt x="1355341" y="781050"/>
                </a:cubicBezTo>
                <a:cubicBezTo>
                  <a:pt x="1264073" y="801332"/>
                  <a:pt x="1412935" y="779516"/>
                  <a:pt x="1279141" y="800100"/>
                </a:cubicBezTo>
                <a:cubicBezTo>
                  <a:pt x="1253841" y="803992"/>
                  <a:pt x="1228241" y="805733"/>
                  <a:pt x="1202941" y="809625"/>
                </a:cubicBezTo>
                <a:cubicBezTo>
                  <a:pt x="1179472" y="813236"/>
                  <a:pt x="1075545" y="836712"/>
                  <a:pt x="1069591" y="838200"/>
                </a:cubicBezTo>
                <a:cubicBezTo>
                  <a:pt x="1059851" y="840635"/>
                  <a:pt x="1050670" y="844967"/>
                  <a:pt x="1041016" y="847725"/>
                </a:cubicBezTo>
                <a:cubicBezTo>
                  <a:pt x="957295" y="871645"/>
                  <a:pt x="1042854" y="843937"/>
                  <a:pt x="974341" y="866775"/>
                </a:cubicBezTo>
                <a:cubicBezTo>
                  <a:pt x="952306" y="899828"/>
                  <a:pt x="940372" y="903613"/>
                  <a:pt x="964816" y="952500"/>
                </a:cubicBezTo>
                <a:cubicBezTo>
                  <a:pt x="969936" y="962739"/>
                  <a:pt x="983866" y="965200"/>
                  <a:pt x="993391" y="971550"/>
                </a:cubicBezTo>
                <a:cubicBezTo>
                  <a:pt x="996566" y="981075"/>
                  <a:pt x="998426" y="991145"/>
                  <a:pt x="1002916" y="1000125"/>
                </a:cubicBezTo>
                <a:cubicBezTo>
                  <a:pt x="1008036" y="1010364"/>
                  <a:pt x="1017457" y="1018178"/>
                  <a:pt x="1021966" y="1028700"/>
                </a:cubicBezTo>
                <a:cubicBezTo>
                  <a:pt x="1027010" y="1040470"/>
                  <a:pt x="1039321" y="1105949"/>
                  <a:pt x="1041016" y="1114425"/>
                </a:cubicBezTo>
                <a:cubicBezTo>
                  <a:pt x="1044191" y="1152525"/>
                  <a:pt x="1044870" y="1190916"/>
                  <a:pt x="1050541" y="1228725"/>
                </a:cubicBezTo>
                <a:cubicBezTo>
                  <a:pt x="1054425" y="1254617"/>
                  <a:pt x="1066344" y="1278945"/>
                  <a:pt x="1069591" y="1304925"/>
                </a:cubicBezTo>
                <a:lnTo>
                  <a:pt x="1079116" y="1381125"/>
                </a:lnTo>
                <a:cubicBezTo>
                  <a:pt x="1067593" y="1496356"/>
                  <a:pt x="1079681" y="1446104"/>
                  <a:pt x="1050541" y="1533525"/>
                </a:cubicBezTo>
                <a:cubicBezTo>
                  <a:pt x="1047366" y="1543050"/>
                  <a:pt x="1047040" y="1554068"/>
                  <a:pt x="1041016" y="1562100"/>
                </a:cubicBezTo>
                <a:lnTo>
                  <a:pt x="1012441" y="1600200"/>
                </a:lnTo>
                <a:cubicBezTo>
                  <a:pt x="1010199" y="1609168"/>
                  <a:pt x="999602" y="1655695"/>
                  <a:pt x="993391" y="1666875"/>
                </a:cubicBezTo>
                <a:cubicBezTo>
                  <a:pt x="982272" y="1686889"/>
                  <a:pt x="955291" y="1724025"/>
                  <a:pt x="955291" y="1724025"/>
                </a:cubicBezTo>
                <a:cubicBezTo>
                  <a:pt x="952116" y="1736725"/>
                  <a:pt x="954386" y="1752273"/>
                  <a:pt x="945766" y="1762125"/>
                </a:cubicBezTo>
                <a:cubicBezTo>
                  <a:pt x="930689" y="1779355"/>
                  <a:pt x="906932" y="1786488"/>
                  <a:pt x="888616" y="1800225"/>
                </a:cubicBezTo>
                <a:cubicBezTo>
                  <a:pt x="839157" y="1837319"/>
                  <a:pt x="864715" y="1821700"/>
                  <a:pt x="812416" y="1847850"/>
                </a:cubicBezTo>
                <a:cubicBezTo>
                  <a:pt x="806066" y="1860550"/>
                  <a:pt x="800411" y="1873622"/>
                  <a:pt x="793366" y="1885950"/>
                </a:cubicBezTo>
                <a:cubicBezTo>
                  <a:pt x="787686" y="1895889"/>
                  <a:pt x="779436" y="1904286"/>
                  <a:pt x="774316" y="1914525"/>
                </a:cubicBezTo>
                <a:cubicBezTo>
                  <a:pt x="769826" y="1923505"/>
                  <a:pt x="771891" y="1936000"/>
                  <a:pt x="764791" y="1943100"/>
                </a:cubicBezTo>
                <a:cubicBezTo>
                  <a:pt x="741846" y="1966045"/>
                  <a:pt x="696589" y="1966265"/>
                  <a:pt x="669541" y="1971675"/>
                </a:cubicBezTo>
                <a:cubicBezTo>
                  <a:pt x="656704" y="1974242"/>
                  <a:pt x="644141" y="1978025"/>
                  <a:pt x="631441" y="1981200"/>
                </a:cubicBezTo>
                <a:cubicBezTo>
                  <a:pt x="618741" y="1990725"/>
                  <a:pt x="606803" y="2001361"/>
                  <a:pt x="593341" y="2009775"/>
                </a:cubicBezTo>
                <a:cubicBezTo>
                  <a:pt x="581300" y="2017300"/>
                  <a:pt x="568536" y="2023839"/>
                  <a:pt x="555241" y="2028825"/>
                </a:cubicBezTo>
                <a:cubicBezTo>
                  <a:pt x="507398" y="2046766"/>
                  <a:pt x="416194" y="2045561"/>
                  <a:pt x="383791" y="2047875"/>
                </a:cubicBezTo>
                <a:cubicBezTo>
                  <a:pt x="364741" y="2051050"/>
                  <a:pt x="345579" y="2053612"/>
                  <a:pt x="326641" y="2057400"/>
                </a:cubicBezTo>
                <a:cubicBezTo>
                  <a:pt x="313804" y="2059967"/>
                  <a:pt x="301454" y="2064773"/>
                  <a:pt x="288541" y="2066925"/>
                </a:cubicBezTo>
                <a:cubicBezTo>
                  <a:pt x="220805" y="2078214"/>
                  <a:pt x="146157" y="2081177"/>
                  <a:pt x="78991" y="2085975"/>
                </a:cubicBezTo>
                <a:cubicBezTo>
                  <a:pt x="56766" y="2082800"/>
                  <a:pt x="32396" y="2086490"/>
                  <a:pt x="12316" y="2076450"/>
                </a:cubicBezTo>
                <a:cubicBezTo>
                  <a:pt x="3336" y="2071960"/>
                  <a:pt x="-4309" y="2040775"/>
                  <a:pt x="2791" y="2047875"/>
                </a:cubicBezTo>
                <a:cubicBezTo>
                  <a:pt x="61641" y="2106725"/>
                  <a:pt x="-16597" y="2073162"/>
                  <a:pt x="50416" y="2095500"/>
                </a:cubicBezTo>
                <a:cubicBezTo>
                  <a:pt x="73606" y="2165069"/>
                  <a:pt x="64596" y="2133169"/>
                  <a:pt x="78991" y="2190750"/>
                </a:cubicBezTo>
                <a:cubicBezTo>
                  <a:pt x="82166" y="2257425"/>
                  <a:pt x="82973" y="2324255"/>
                  <a:pt x="88516" y="2390775"/>
                </a:cubicBezTo>
                <a:cubicBezTo>
                  <a:pt x="89350" y="2400781"/>
                  <a:pt x="93551" y="2410370"/>
                  <a:pt x="98041" y="2419350"/>
                </a:cubicBezTo>
                <a:cubicBezTo>
                  <a:pt x="103161" y="2429589"/>
                  <a:pt x="111971" y="2437686"/>
                  <a:pt x="117091" y="2447925"/>
                </a:cubicBezTo>
                <a:cubicBezTo>
                  <a:pt x="121581" y="2456905"/>
                  <a:pt x="120780" y="2468330"/>
                  <a:pt x="126616" y="2476500"/>
                </a:cubicBezTo>
                <a:cubicBezTo>
                  <a:pt x="137055" y="2491115"/>
                  <a:pt x="152016" y="2501900"/>
                  <a:pt x="164716" y="2514600"/>
                </a:cubicBezTo>
                <a:cubicBezTo>
                  <a:pt x="174241" y="2543175"/>
                  <a:pt x="185016" y="2571363"/>
                  <a:pt x="193291" y="2600325"/>
                </a:cubicBezTo>
                <a:cubicBezTo>
                  <a:pt x="199641" y="2622550"/>
                  <a:pt x="204442" y="2645277"/>
                  <a:pt x="212341" y="2667000"/>
                </a:cubicBezTo>
                <a:cubicBezTo>
                  <a:pt x="217193" y="2680344"/>
                  <a:pt x="226405" y="2691805"/>
                  <a:pt x="231391" y="2705100"/>
                </a:cubicBezTo>
                <a:cubicBezTo>
                  <a:pt x="235988" y="2717357"/>
                  <a:pt x="236319" y="2730943"/>
                  <a:pt x="240916" y="2743200"/>
                </a:cubicBezTo>
                <a:cubicBezTo>
                  <a:pt x="277390" y="2840464"/>
                  <a:pt x="242170" y="2730041"/>
                  <a:pt x="279016" y="2809875"/>
                </a:cubicBezTo>
                <a:cubicBezTo>
                  <a:pt x="355469" y="2975524"/>
                  <a:pt x="274244" y="2836599"/>
                  <a:pt x="374266" y="3028950"/>
                </a:cubicBezTo>
                <a:cubicBezTo>
                  <a:pt x="394616" y="3068084"/>
                  <a:pt x="420303" y="3104267"/>
                  <a:pt x="440941" y="3143250"/>
                </a:cubicBezTo>
                <a:cubicBezTo>
                  <a:pt x="448941" y="3158361"/>
                  <a:pt x="452916" y="3175310"/>
                  <a:pt x="459991" y="3190875"/>
                </a:cubicBezTo>
                <a:cubicBezTo>
                  <a:pt x="468804" y="3210264"/>
                  <a:pt x="478468" y="3229272"/>
                  <a:pt x="488566" y="3248025"/>
                </a:cubicBezTo>
                <a:cubicBezTo>
                  <a:pt x="500702" y="3270563"/>
                  <a:pt x="508566" y="3296600"/>
                  <a:pt x="526666" y="3314700"/>
                </a:cubicBezTo>
                <a:cubicBezTo>
                  <a:pt x="538756" y="3326790"/>
                  <a:pt x="558071" y="3328343"/>
                  <a:pt x="574291" y="3333750"/>
                </a:cubicBezTo>
                <a:cubicBezTo>
                  <a:pt x="605738" y="3344232"/>
                  <a:pt x="638010" y="3352099"/>
                  <a:pt x="669541" y="3362325"/>
                </a:cubicBezTo>
                <a:cubicBezTo>
                  <a:pt x="822984" y="3412090"/>
                  <a:pt x="974700" y="3474486"/>
                  <a:pt x="1136266" y="3495675"/>
                </a:cubicBezTo>
                <a:cubicBezTo>
                  <a:pt x="1259402" y="3511824"/>
                  <a:pt x="1384131" y="3512249"/>
                  <a:pt x="1507741" y="3524250"/>
                </a:cubicBezTo>
                <a:cubicBezTo>
                  <a:pt x="1711196" y="3544003"/>
                  <a:pt x="1914357" y="3566808"/>
                  <a:pt x="2117341" y="3590925"/>
                </a:cubicBezTo>
                <a:cubicBezTo>
                  <a:pt x="2235056" y="3604911"/>
                  <a:pt x="2351948" y="3625459"/>
                  <a:pt x="2469766" y="3638550"/>
                </a:cubicBezTo>
                <a:cubicBezTo>
                  <a:pt x="2719079" y="3666251"/>
                  <a:pt x="2913218" y="3678389"/>
                  <a:pt x="3155566" y="3695700"/>
                </a:cubicBezTo>
                <a:cubicBezTo>
                  <a:pt x="3259146" y="3717896"/>
                  <a:pt x="3701169" y="3814857"/>
                  <a:pt x="3774691" y="3819525"/>
                </a:cubicBezTo>
                <a:cubicBezTo>
                  <a:pt x="4056716" y="3837431"/>
                  <a:pt x="4339841" y="3825875"/>
                  <a:pt x="4622416" y="3829050"/>
                </a:cubicBezTo>
                <a:cubicBezTo>
                  <a:pt x="4725736" y="3797259"/>
                  <a:pt x="4762508" y="3799824"/>
                  <a:pt x="4841491" y="3724275"/>
                </a:cubicBezTo>
                <a:cubicBezTo>
                  <a:pt x="4887033" y="3680713"/>
                  <a:pt x="4965316" y="3581400"/>
                  <a:pt x="4965316" y="3581400"/>
                </a:cubicBezTo>
                <a:cubicBezTo>
                  <a:pt x="5030550" y="3418314"/>
                  <a:pt x="4994404" y="3530443"/>
                  <a:pt x="5031991" y="3286125"/>
                </a:cubicBezTo>
                <a:cubicBezTo>
                  <a:pt x="5040801" y="3228860"/>
                  <a:pt x="5053552" y="3172187"/>
                  <a:pt x="5060566" y="3114675"/>
                </a:cubicBezTo>
                <a:cubicBezTo>
                  <a:pt x="5069439" y="3041913"/>
                  <a:pt x="5072827" y="2968585"/>
                  <a:pt x="5079616" y="2895600"/>
                </a:cubicBezTo>
                <a:cubicBezTo>
                  <a:pt x="5085527" y="2832058"/>
                  <a:pt x="5092316" y="2768600"/>
                  <a:pt x="5098666" y="2705100"/>
                </a:cubicBezTo>
                <a:cubicBezTo>
                  <a:pt x="5117147" y="2058253"/>
                  <a:pt x="5118466" y="2185492"/>
                  <a:pt x="5089141" y="1181100"/>
                </a:cubicBezTo>
                <a:cubicBezTo>
                  <a:pt x="5087587" y="1127882"/>
                  <a:pt x="5055105" y="1002780"/>
                  <a:pt x="5041516" y="952500"/>
                </a:cubicBezTo>
                <a:cubicBezTo>
                  <a:pt x="5020010" y="872927"/>
                  <a:pt x="5000907" y="792573"/>
                  <a:pt x="4974841" y="714375"/>
                </a:cubicBezTo>
                <a:cubicBezTo>
                  <a:pt x="4968491" y="695325"/>
                  <a:pt x="4961308" y="676533"/>
                  <a:pt x="4955791" y="657225"/>
                </a:cubicBezTo>
                <a:cubicBezTo>
                  <a:pt x="4948598" y="632051"/>
                  <a:pt x="4943487" y="606323"/>
                  <a:pt x="4936741" y="581025"/>
                </a:cubicBezTo>
                <a:cubicBezTo>
                  <a:pt x="4911690" y="487084"/>
                  <a:pt x="4921947" y="539144"/>
                  <a:pt x="4898641" y="438150"/>
                </a:cubicBezTo>
                <a:cubicBezTo>
                  <a:pt x="4881718" y="364818"/>
                  <a:pt x="4895559" y="411673"/>
                  <a:pt x="4879591" y="323850"/>
                </a:cubicBezTo>
                <a:cubicBezTo>
                  <a:pt x="4877249" y="310970"/>
                  <a:pt x="4873241" y="298450"/>
                  <a:pt x="4870066" y="285750"/>
                </a:cubicBezTo>
                <a:cubicBezTo>
                  <a:pt x="4866891" y="250825"/>
                  <a:pt x="4860541" y="216044"/>
                  <a:pt x="4860541" y="180975"/>
                </a:cubicBezTo>
                <a:cubicBezTo>
                  <a:pt x="4860541" y="130076"/>
                  <a:pt x="4864738" y="79194"/>
                  <a:pt x="4870066" y="28575"/>
                </a:cubicBezTo>
                <a:cubicBezTo>
                  <a:pt x="4871117" y="18590"/>
                  <a:pt x="4909753" y="4763"/>
                  <a:pt x="4917691" y="0"/>
                </a:cubicBez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608F2D4-02C6-4CF8-BAD9-12EDCD681815}"/>
              </a:ext>
            </a:extLst>
          </p:cNvPr>
          <p:cNvSpPr/>
          <p:nvPr/>
        </p:nvSpPr>
        <p:spPr>
          <a:xfrm>
            <a:off x="806497" y="1508436"/>
            <a:ext cx="1656184" cy="1545781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C9FD6A-CB97-4ABA-B4C9-E56D92A62E87}"/>
              </a:ext>
            </a:extLst>
          </p:cNvPr>
          <p:cNvCxnSpPr>
            <a:cxnSpLocks/>
          </p:cNvCxnSpPr>
          <p:nvPr/>
        </p:nvCxnSpPr>
        <p:spPr>
          <a:xfrm flipV="1">
            <a:off x="2346668" y="973275"/>
            <a:ext cx="3986738" cy="87839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F10AFFD-A9FB-4DD1-92E5-6A57E80128DD}"/>
              </a:ext>
            </a:extLst>
          </p:cNvPr>
          <p:cNvCxnSpPr>
            <a:cxnSpLocks/>
          </p:cNvCxnSpPr>
          <p:nvPr/>
        </p:nvCxnSpPr>
        <p:spPr>
          <a:xfrm>
            <a:off x="1403648" y="3044530"/>
            <a:ext cx="796904" cy="1885461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48BE74C-6173-4D2F-A23C-4C2673D392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2" t="65225" r="62419" b="2204"/>
          <a:stretch/>
        </p:blipFill>
        <p:spPr>
          <a:xfrm>
            <a:off x="3446884" y="1955145"/>
            <a:ext cx="1976893" cy="112487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5" name="모서리가 둥근 직사각형 123">
            <a:extLst>
              <a:ext uri="{FF2B5EF4-FFF2-40B4-BE49-F238E27FC236}">
                <a16:creationId xmlns:a16="http://schemas.microsoft.com/office/drawing/2014/main" id="{46BE3E5B-BCB0-4B64-B23E-9873FE5506B6}"/>
              </a:ext>
            </a:extLst>
          </p:cNvPr>
          <p:cNvSpPr/>
          <p:nvPr/>
        </p:nvSpPr>
        <p:spPr>
          <a:xfrm>
            <a:off x="3544289" y="16980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" name="모서리가 둥근 직사각형 123">
            <a:extLst>
              <a:ext uri="{FF2B5EF4-FFF2-40B4-BE49-F238E27FC236}">
                <a16:creationId xmlns:a16="http://schemas.microsoft.com/office/drawing/2014/main" id="{210E48E4-60FC-6B47-3DC7-59FEBAF25EEB}"/>
              </a:ext>
            </a:extLst>
          </p:cNvPr>
          <p:cNvSpPr/>
          <p:nvPr/>
        </p:nvSpPr>
        <p:spPr>
          <a:xfrm>
            <a:off x="3554398" y="322346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9430A6B4-CB15-4A8D-9F3B-947B72BA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DC302-2522-8417-B8E9-3E137B37B4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29" t="64681" r="63215"/>
          <a:stretch/>
        </p:blipFill>
        <p:spPr>
          <a:xfrm>
            <a:off x="3436896" y="3492430"/>
            <a:ext cx="1976893" cy="121857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5D7A5D-9CED-C7DC-2CBC-395F1BE923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70" t="-5792" r="5104" b="-1"/>
          <a:stretch/>
        </p:blipFill>
        <p:spPr>
          <a:xfrm>
            <a:off x="3464410" y="3527676"/>
            <a:ext cx="1941838" cy="1058614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7B3E8D31-0B03-4E05-B242-91EC82E928CD}"/>
              </a:ext>
            </a:extLst>
          </p:cNvPr>
          <p:cNvSpPr/>
          <p:nvPr/>
        </p:nvSpPr>
        <p:spPr>
          <a:xfrm>
            <a:off x="4103948" y="2976845"/>
            <a:ext cx="612068" cy="66956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990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2EAA49-1893-40F0-6D23-DBD0C3752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 3 </a:t>
            </a:r>
            <a:r>
              <a:rPr lang="ko-KR" altLang="en-US" dirty="0"/>
              <a:t>의 상세설명</a:t>
            </a:r>
            <a:endParaRPr lang="en-US" altLang="ko-KR" dirty="0"/>
          </a:p>
          <a:p>
            <a:r>
              <a:rPr lang="ko-KR" altLang="en-US" dirty="0"/>
              <a:t>실사를 통해 확인된 편의 기능 제공</a:t>
            </a:r>
            <a:endParaRPr lang="en-US" altLang="ko-KR" dirty="0"/>
          </a:p>
          <a:p>
            <a:r>
              <a:rPr lang="ko-KR" altLang="en-US" dirty="0"/>
              <a:t>상세정보를 통한 부가 기능 확인 가능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DFA98C-080C-AA1E-C437-9C8DCF48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3-2 : </a:t>
            </a:r>
            <a:r>
              <a:rPr lang="ko-KR" altLang="en-US" dirty="0"/>
              <a:t>편의 시설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D8E343-FE08-F501-EDCF-2029DB2B2A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F616E2-78DE-0ABA-2342-0EA8496F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83518"/>
            <a:ext cx="5796136" cy="4387279"/>
          </a:xfrm>
          <a:prstGeom prst="rect">
            <a:avLst/>
          </a:prstGeom>
        </p:spPr>
      </p:pic>
      <p:sp>
        <p:nvSpPr>
          <p:cNvPr id="6" name="모서리가 둥근 직사각형 123">
            <a:extLst>
              <a:ext uri="{FF2B5EF4-FFF2-40B4-BE49-F238E27FC236}">
                <a16:creationId xmlns:a16="http://schemas.microsoft.com/office/drawing/2014/main" id="{ACB7D1C1-A53B-8E95-07ED-EB998F352889}"/>
              </a:ext>
            </a:extLst>
          </p:cNvPr>
          <p:cNvSpPr/>
          <p:nvPr/>
        </p:nvSpPr>
        <p:spPr>
          <a:xfrm>
            <a:off x="971600" y="9875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7" name="모서리가 둥근 직사각형 123">
            <a:extLst>
              <a:ext uri="{FF2B5EF4-FFF2-40B4-BE49-F238E27FC236}">
                <a16:creationId xmlns:a16="http://schemas.microsoft.com/office/drawing/2014/main" id="{681F88CF-A1B2-2472-7B76-80C5D6A9BCAC}"/>
              </a:ext>
            </a:extLst>
          </p:cNvPr>
          <p:cNvSpPr/>
          <p:nvPr/>
        </p:nvSpPr>
        <p:spPr>
          <a:xfrm>
            <a:off x="4463988" y="35078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BB36F21-320C-9AC3-8B10-F4AEF3EC6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4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CC144F-CD21-6D8E-60E2-8E966B20D8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 3 </a:t>
            </a:r>
            <a:r>
              <a:rPr lang="ko-KR" altLang="en-US" dirty="0"/>
              <a:t>의 상세설명</a:t>
            </a:r>
            <a:endParaRPr lang="en-US" altLang="ko-KR" dirty="0"/>
          </a:p>
          <a:p>
            <a:r>
              <a:rPr lang="ko-KR" altLang="en-US" dirty="0"/>
              <a:t>다년간 누적된 방문자 리뷰에 대한 기록</a:t>
            </a:r>
            <a:endParaRPr lang="en-US" altLang="ko-KR" dirty="0"/>
          </a:p>
          <a:p>
            <a:r>
              <a:rPr lang="ko-KR" altLang="en-US" dirty="0"/>
              <a:t>고객이 남긴 리뷰와 사진을 통한 가시성 증가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62F3EC-A8D9-2A00-928C-3CA744A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3-3 : </a:t>
            </a:r>
            <a:r>
              <a:rPr lang="ko-KR" altLang="en-US" dirty="0"/>
              <a:t>누적 방문 리뷰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6EABA4-D326-E369-7B47-F2A26E455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36B7B-EB8F-A645-065A-2F6405A7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27534"/>
            <a:ext cx="5400600" cy="4056083"/>
          </a:xfrm>
          <a:prstGeom prst="rect">
            <a:avLst/>
          </a:prstGeom>
        </p:spPr>
      </p:pic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6BB98DA-0905-8A0C-D9EB-B99FE802C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90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BEDE413-C05B-A896-1E8E-93FF169FC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좌측 입력창</a:t>
            </a:r>
            <a:r>
              <a:rPr lang="en-US" altLang="ko-KR" dirty="0"/>
              <a:t>, </a:t>
            </a:r>
            <a:r>
              <a:rPr lang="ko-KR" altLang="en-US" dirty="0"/>
              <a:t>우측 가게 이미지</a:t>
            </a:r>
            <a:endParaRPr lang="en-US" altLang="ko-KR" dirty="0"/>
          </a:p>
          <a:p>
            <a:r>
              <a:rPr lang="ko-KR" altLang="en-US" dirty="0"/>
              <a:t>이름 입력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미입력시 </a:t>
            </a:r>
            <a:r>
              <a:rPr lang="en-US" altLang="ko-KR" dirty="0"/>
              <a:t>: ‘</a:t>
            </a:r>
            <a:r>
              <a:rPr lang="ko-KR" altLang="en-US" dirty="0"/>
              <a:t>이 입력란을 작성하세요</a:t>
            </a:r>
            <a:r>
              <a:rPr lang="en-US" altLang="ko-KR" dirty="0"/>
              <a:t>＇</a:t>
            </a:r>
          </a:p>
          <a:p>
            <a:r>
              <a:rPr lang="ko-KR" altLang="en-US" dirty="0"/>
              <a:t>전화번호 입력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미입력시 </a:t>
            </a:r>
            <a:r>
              <a:rPr lang="en-US" altLang="ko-KR" dirty="0"/>
              <a:t>: ‘</a:t>
            </a:r>
            <a:r>
              <a:rPr lang="ko-KR" altLang="en-US" dirty="0"/>
              <a:t>이 입력란을 작성하세요</a:t>
            </a:r>
            <a:r>
              <a:rPr lang="en-US" altLang="ko-KR" dirty="0"/>
              <a:t>＇</a:t>
            </a:r>
          </a:p>
          <a:p>
            <a:r>
              <a:rPr lang="ko-KR" altLang="en-US" dirty="0"/>
              <a:t>인원수 선택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미선택시 </a:t>
            </a:r>
            <a:r>
              <a:rPr lang="en-US" altLang="ko-KR" dirty="0"/>
              <a:t>: ‘</a:t>
            </a:r>
            <a:r>
              <a:rPr lang="ko-KR" altLang="en-US" dirty="0"/>
              <a:t>목록에서 항목을 선택하세요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Reservation(</a:t>
            </a:r>
            <a:r>
              <a:rPr lang="ko-KR" altLang="en-US" dirty="0"/>
              <a:t>미구현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178A39-56A9-97C4-F2B2-5AF33731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3-4 : </a:t>
            </a:r>
            <a:r>
              <a:rPr lang="ko-KR" altLang="en-US" dirty="0"/>
              <a:t>예약 시스템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6F174-B12E-47BA-D6BD-A7FAF59E0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BAF61D-AF85-BA1A-C1EB-63EAB89A3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20" y="405998"/>
            <a:ext cx="4811511" cy="19134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2450B7-B203-20B1-AF05-D1113EB08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969800"/>
            <a:ext cx="1484561" cy="1410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E83D05-8598-B47F-44EE-6F4367109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2823"/>
            <a:ext cx="2232248" cy="7788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286AF1-0A1B-9DF3-3D6C-6F78675EF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93261"/>
            <a:ext cx="2232248" cy="778577"/>
          </a:xfrm>
          <a:prstGeom prst="rect">
            <a:avLst/>
          </a:prstGeom>
        </p:spPr>
      </p:pic>
      <p:sp>
        <p:nvSpPr>
          <p:cNvPr id="13" name="모서리가 둥근 직사각형 123">
            <a:extLst>
              <a:ext uri="{FF2B5EF4-FFF2-40B4-BE49-F238E27FC236}">
                <a16:creationId xmlns:a16="http://schemas.microsoft.com/office/drawing/2014/main" id="{BE756EEE-D3CB-742A-20AD-D5D198067081}"/>
              </a:ext>
            </a:extLst>
          </p:cNvPr>
          <p:cNvSpPr/>
          <p:nvPr/>
        </p:nvSpPr>
        <p:spPr>
          <a:xfrm>
            <a:off x="523600" y="289272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4" name="모서리가 둥근 직사각형 123">
            <a:extLst>
              <a:ext uri="{FF2B5EF4-FFF2-40B4-BE49-F238E27FC236}">
                <a16:creationId xmlns:a16="http://schemas.microsoft.com/office/drawing/2014/main" id="{B7734505-81FD-7401-7B74-99DF11831016}"/>
              </a:ext>
            </a:extLst>
          </p:cNvPr>
          <p:cNvSpPr/>
          <p:nvPr/>
        </p:nvSpPr>
        <p:spPr>
          <a:xfrm>
            <a:off x="518240" y="360182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5" name="모서리가 둥근 직사각형 123">
            <a:extLst>
              <a:ext uri="{FF2B5EF4-FFF2-40B4-BE49-F238E27FC236}">
                <a16:creationId xmlns:a16="http://schemas.microsoft.com/office/drawing/2014/main" id="{0C8AEA30-A91A-B5CA-C5BF-22C163D9D651}"/>
              </a:ext>
            </a:extLst>
          </p:cNvPr>
          <p:cNvSpPr/>
          <p:nvPr/>
        </p:nvSpPr>
        <p:spPr>
          <a:xfrm>
            <a:off x="518240" y="439904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B33981-DA50-D696-7343-7745FFBB9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133470"/>
            <a:ext cx="2232248" cy="925817"/>
          </a:xfrm>
          <a:prstGeom prst="rect">
            <a:avLst/>
          </a:prstGeom>
        </p:spPr>
      </p:pic>
      <p:sp>
        <p:nvSpPr>
          <p:cNvPr id="20" name="모서리가 둥근 직사각형 123">
            <a:extLst>
              <a:ext uri="{FF2B5EF4-FFF2-40B4-BE49-F238E27FC236}">
                <a16:creationId xmlns:a16="http://schemas.microsoft.com/office/drawing/2014/main" id="{47AF37D2-0B96-7BF4-BFD4-674DA708D415}"/>
              </a:ext>
            </a:extLst>
          </p:cNvPr>
          <p:cNvSpPr/>
          <p:nvPr/>
        </p:nvSpPr>
        <p:spPr>
          <a:xfrm>
            <a:off x="4355976" y="26262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B8CB666-950B-34EC-55A8-F5162AA3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682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E63279-C8E3-60ED-F78D-ABCF481B6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Phase 3 </a:t>
            </a:r>
            <a:r>
              <a:rPr lang="ko-KR" altLang="en-US" dirty="0"/>
              <a:t>의 상세설명</a:t>
            </a:r>
            <a:endParaRPr lang="en-US" altLang="ko-KR" dirty="0"/>
          </a:p>
          <a:p>
            <a:r>
              <a:rPr lang="ko-KR" altLang="en-US" dirty="0"/>
              <a:t>리뷰 게시판 </a:t>
            </a:r>
            <a:r>
              <a:rPr lang="en-US" altLang="ko-KR" dirty="0"/>
              <a:t>: </a:t>
            </a:r>
            <a:r>
              <a:rPr lang="ko-KR" altLang="en-US" dirty="0"/>
              <a:t>등록 버튼 활성화시</a:t>
            </a:r>
            <a:endParaRPr lang="en-US" altLang="ko-KR" dirty="0"/>
          </a:p>
          <a:p>
            <a:r>
              <a:rPr lang="ko-KR" altLang="en-US" dirty="0"/>
              <a:t>작성완료 </a:t>
            </a:r>
            <a:r>
              <a:rPr lang="en-US" altLang="ko-KR" dirty="0"/>
              <a:t>: </a:t>
            </a:r>
            <a:r>
              <a:rPr lang="ko-KR" altLang="en-US" dirty="0"/>
              <a:t>작성한 내용의 반영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796074-9F34-3528-1249-60FACA3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3-5 : </a:t>
            </a:r>
            <a:r>
              <a:rPr lang="ko-KR" altLang="en-US" dirty="0"/>
              <a:t>리뷰 게시판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F08F9A-D606-AF9C-E621-B09B2CFAD6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8A601-16DF-4393-8BFD-ADF2EEE6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07934"/>
            <a:ext cx="3959349" cy="1863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ACFAEC-9937-82BB-5FF7-9250254D66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28" y="2995276"/>
            <a:ext cx="3119636" cy="17889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E58166-2930-B4CA-B679-3CBDF5276137}"/>
              </a:ext>
            </a:extLst>
          </p:cNvPr>
          <p:cNvSpPr/>
          <p:nvPr/>
        </p:nvSpPr>
        <p:spPr>
          <a:xfrm>
            <a:off x="1534319" y="680847"/>
            <a:ext cx="3972694" cy="1890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DC8DF4-F25E-A232-F201-BD03A1552A7F}"/>
              </a:ext>
            </a:extLst>
          </p:cNvPr>
          <p:cNvSpPr/>
          <p:nvPr/>
        </p:nvSpPr>
        <p:spPr>
          <a:xfrm>
            <a:off x="1979712" y="2944307"/>
            <a:ext cx="3312368" cy="1890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3">
            <a:extLst>
              <a:ext uri="{FF2B5EF4-FFF2-40B4-BE49-F238E27FC236}">
                <a16:creationId xmlns:a16="http://schemas.microsoft.com/office/drawing/2014/main" id="{043EF5D8-21BF-69B9-E9F0-02BA3DD25FF8}"/>
              </a:ext>
            </a:extLst>
          </p:cNvPr>
          <p:cNvSpPr/>
          <p:nvPr/>
        </p:nvSpPr>
        <p:spPr>
          <a:xfrm>
            <a:off x="2939691" y="23264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4" name="모서리가 둥근 직사각형 123">
            <a:extLst>
              <a:ext uri="{FF2B5EF4-FFF2-40B4-BE49-F238E27FC236}">
                <a16:creationId xmlns:a16="http://schemas.microsoft.com/office/drawing/2014/main" id="{52F0CC32-86D2-7FB5-9ACC-280406E2674B}"/>
              </a:ext>
            </a:extLst>
          </p:cNvPr>
          <p:cNvSpPr/>
          <p:nvPr/>
        </p:nvSpPr>
        <p:spPr>
          <a:xfrm>
            <a:off x="2935077" y="456821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0A6126-28A6-AE52-1690-0191EDDA6BF7}"/>
              </a:ext>
            </a:extLst>
          </p:cNvPr>
          <p:cNvSpPr/>
          <p:nvPr/>
        </p:nvSpPr>
        <p:spPr>
          <a:xfrm>
            <a:off x="3259113" y="2326407"/>
            <a:ext cx="486569" cy="216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ED01E8-ACCD-FDC6-538C-78C4B62BDAD9}"/>
              </a:ext>
            </a:extLst>
          </p:cNvPr>
          <p:cNvSpPr/>
          <p:nvPr/>
        </p:nvSpPr>
        <p:spPr>
          <a:xfrm>
            <a:off x="3259113" y="4568219"/>
            <a:ext cx="414561" cy="216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5298066-FA25-4197-B13E-C939D96D8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227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8803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Add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equirements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C0487-77E3-4744-AD38-11C2CDD9D897}"/>
              </a:ext>
            </a:extLst>
          </p:cNvPr>
          <p:cNvSpPr txBox="1"/>
          <p:nvPr/>
        </p:nvSpPr>
        <p:spPr>
          <a:xfrm>
            <a:off x="107504" y="2202418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고객 요구 사항 수용</a:t>
            </a:r>
          </a:p>
        </p:txBody>
      </p:sp>
    </p:spTree>
    <p:extLst>
      <p:ext uri="{BB962C8B-B14F-4D97-AF65-F5344CB8AC3E}">
        <p14:creationId xmlns:p14="http://schemas.microsoft.com/office/powerpoint/2010/main" val="3320100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5F6924-4A35-40E3-A2AB-770F11A07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Header </a:t>
            </a:r>
            <a:r>
              <a:rPr lang="ko-KR" altLang="en-US" dirty="0"/>
              <a:t>및 </a:t>
            </a:r>
            <a:r>
              <a:rPr lang="en-US" altLang="ko-KR" dirty="0"/>
              <a:t>Footer ICON </a:t>
            </a:r>
            <a:r>
              <a:rPr lang="ko-KR" altLang="en-US" dirty="0"/>
              <a:t>변경</a:t>
            </a:r>
            <a:endParaRPr lang="en-US" altLang="ko-KR" dirty="0"/>
          </a:p>
          <a:p>
            <a:r>
              <a:rPr lang="en-US" altLang="ko-KR" dirty="0"/>
              <a:t>ICON </a:t>
            </a:r>
            <a:r>
              <a:rPr lang="ko-KR" altLang="en-US" dirty="0"/>
              <a:t>일원화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24793F-7542-4A9C-9F38-27B1E74A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icon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FCB700-365C-485C-ADDA-305129A9A8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CA6E4F3-43A0-4FB5-8BFE-0A7B93C83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73430" y="17118"/>
            <a:ext cx="549424" cy="274637"/>
          </a:xfrm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3EA08-59D6-4D68-AB77-51E7DD87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71" y="1203598"/>
            <a:ext cx="1327423" cy="895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4224CB-68A2-4A8A-816A-78C6A0DD4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9742"/>
            <a:ext cx="2000250" cy="1047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3FF2A2-5D57-4A10-B330-489DCB5315CD}"/>
              </a:ext>
            </a:extLst>
          </p:cNvPr>
          <p:cNvSpPr/>
          <p:nvPr/>
        </p:nvSpPr>
        <p:spPr>
          <a:xfrm>
            <a:off x="743762" y="811714"/>
            <a:ext cx="2172054" cy="39202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9DDB93-F3AE-4793-8513-854B2579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893319"/>
            <a:ext cx="2096302" cy="792088"/>
          </a:xfrm>
          <a:prstGeom prst="rect">
            <a:avLst/>
          </a:prstGeom>
        </p:spPr>
      </p:pic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945FEBB8-1065-42E2-A776-9C122B1B5C80}"/>
              </a:ext>
            </a:extLst>
          </p:cNvPr>
          <p:cNvSpPr/>
          <p:nvPr/>
        </p:nvSpPr>
        <p:spPr>
          <a:xfrm>
            <a:off x="1022390" y="3948285"/>
            <a:ext cx="1595332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Before</a:t>
            </a:r>
          </a:p>
        </p:txBody>
      </p:sp>
      <p:sp>
        <p:nvSpPr>
          <p:cNvPr id="16" name="모서리가 둥근 직사각형 29">
            <a:extLst>
              <a:ext uri="{FF2B5EF4-FFF2-40B4-BE49-F238E27FC236}">
                <a16:creationId xmlns:a16="http://schemas.microsoft.com/office/drawing/2014/main" id="{AA6158D6-3B92-4273-B125-65D15AF81581}"/>
              </a:ext>
            </a:extLst>
          </p:cNvPr>
          <p:cNvSpPr/>
          <p:nvPr/>
        </p:nvSpPr>
        <p:spPr>
          <a:xfrm>
            <a:off x="4174413" y="3948285"/>
            <a:ext cx="1595332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After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D63F4E-55A8-4540-882C-29E91FC5F11A}"/>
              </a:ext>
            </a:extLst>
          </p:cNvPr>
          <p:cNvSpPr/>
          <p:nvPr/>
        </p:nvSpPr>
        <p:spPr>
          <a:xfrm>
            <a:off x="3771842" y="811714"/>
            <a:ext cx="2384334" cy="39202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4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320480" cy="41764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P_02 </a:t>
            </a:r>
            <a:r>
              <a:rPr lang="en-US" altLang="ko-KR" sz="1000" dirty="0"/>
              <a:t>Document History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P_03 </a:t>
            </a:r>
            <a:r>
              <a:rPr lang="en-US" altLang="ko-KR" sz="1000" dirty="0"/>
              <a:t>Index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P_04 </a:t>
            </a:r>
            <a:r>
              <a:rPr lang="en-US" altLang="ko-KR" sz="1000" dirty="0"/>
              <a:t>Wireframe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P_05 </a:t>
            </a:r>
            <a:r>
              <a:rPr lang="en-US" altLang="ko-KR" sz="1000" dirty="0"/>
              <a:t>ERD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P_06 </a:t>
            </a:r>
            <a:r>
              <a:rPr lang="en-US" altLang="ko-KR" sz="1000" dirty="0"/>
              <a:t>Webpage Structure (info)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P_07 </a:t>
            </a:r>
            <a:r>
              <a:rPr lang="en-US" altLang="ko-KR" sz="1000" dirty="0"/>
              <a:t>Header &amp; Footer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P_08 </a:t>
            </a:r>
            <a:r>
              <a:rPr lang="en-US" altLang="ko-KR" sz="1000" dirty="0"/>
              <a:t>Phase 1, 2, 3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P_09 </a:t>
            </a:r>
            <a:r>
              <a:rPr lang="en-US" altLang="ko-KR" sz="1000" dirty="0"/>
              <a:t>Detail Structure (info)</a:t>
            </a:r>
            <a:endParaRPr lang="en-US" altLang="ko-KR" sz="1000" dirty="0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P_10 </a:t>
            </a:r>
            <a:r>
              <a:rPr lang="en-US" altLang="ko-KR" sz="1000" dirty="0"/>
              <a:t>Notice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P_11 </a:t>
            </a:r>
            <a:r>
              <a:rPr lang="en-US" altLang="ko-KR" sz="1000" dirty="0"/>
              <a:t>Calendar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P_12 </a:t>
            </a:r>
            <a:r>
              <a:rPr lang="en-US" altLang="ko-KR" sz="1000" dirty="0"/>
              <a:t>My location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P_13 </a:t>
            </a:r>
            <a:r>
              <a:rPr lang="en-US" altLang="ko-KR" sz="1000" dirty="0"/>
              <a:t>Coupon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P_14 </a:t>
            </a:r>
            <a:r>
              <a:rPr lang="en-US" altLang="ko-KR" sz="1000" dirty="0"/>
              <a:t>Login</a:t>
            </a:r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1000" dirty="0"/>
          </a:p>
          <a:p>
            <a:pPr>
              <a:lnSpc>
                <a:spcPct val="200000"/>
              </a:lnSpc>
            </a:pP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부제목 1">
            <a:extLst>
              <a:ext uri="{FF2B5EF4-FFF2-40B4-BE49-F238E27FC236}">
                <a16:creationId xmlns:a16="http://schemas.microsoft.com/office/drawing/2014/main" id="{910DA71E-17F9-C237-1226-FBCD695A9FCB}"/>
              </a:ext>
            </a:extLst>
          </p:cNvPr>
          <p:cNvSpPr txBox="1">
            <a:spLocks/>
          </p:cNvSpPr>
          <p:nvPr/>
        </p:nvSpPr>
        <p:spPr>
          <a:xfrm>
            <a:off x="4572000" y="699542"/>
            <a:ext cx="4320480" cy="41764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P_15 </a:t>
            </a:r>
            <a:r>
              <a:rPr lang="en-US" altLang="ko-KR" sz="1000" dirty="0"/>
              <a:t>Membership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P_16 </a:t>
            </a:r>
            <a:r>
              <a:rPr lang="en-US" altLang="ko-KR" sz="1000" dirty="0"/>
              <a:t>User Action (info) 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P_17 </a:t>
            </a:r>
            <a:r>
              <a:rPr lang="en-US" altLang="ko-KR" sz="1000" dirty="0"/>
              <a:t>Phase 1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P_18 </a:t>
            </a:r>
            <a:r>
              <a:rPr lang="en-US" altLang="ko-KR" sz="1000" dirty="0"/>
              <a:t>Phase 2-1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P_19 </a:t>
            </a:r>
            <a:r>
              <a:rPr lang="en-US" altLang="ko-KR" sz="1000" dirty="0"/>
              <a:t>Phase 2-2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P_20 </a:t>
            </a:r>
            <a:r>
              <a:rPr lang="en-US" altLang="ko-KR" sz="1000" dirty="0"/>
              <a:t>Phase 3-1 : Like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P_21 </a:t>
            </a:r>
            <a:r>
              <a:rPr lang="en-US" altLang="ko-KR" sz="1000" dirty="0"/>
              <a:t>Phase 3-2 : Convenient features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P_22 </a:t>
            </a:r>
            <a:r>
              <a:rPr lang="en-US" altLang="ko-KR" sz="1000" dirty="0"/>
              <a:t>Phase 3-3 : Total visitor reviews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P_23 </a:t>
            </a:r>
            <a:r>
              <a:rPr lang="en-US" altLang="ko-KR" sz="1000" dirty="0"/>
              <a:t>Phase 3-4 : Reservation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P_24 </a:t>
            </a:r>
            <a:r>
              <a:rPr lang="en-US" altLang="ko-KR" sz="1000" dirty="0"/>
              <a:t>Phase 3-5 : Review board </a:t>
            </a:r>
            <a:endParaRPr lang="en-US" altLang="ko-KR" sz="1000" dirty="0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P_25 </a:t>
            </a:r>
            <a:r>
              <a:rPr lang="en-US" altLang="ko-KR" sz="1000" dirty="0">
                <a:solidFill>
                  <a:srgbClr val="000000"/>
                </a:solidFill>
              </a:rPr>
              <a:t>Add</a:t>
            </a:r>
            <a:r>
              <a:rPr lang="en-US" altLang="ko-KR" sz="10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</a:rPr>
              <a:t>R</a:t>
            </a:r>
            <a:r>
              <a:rPr lang="en-US" altLang="ko-KR" sz="1000" b="0" i="0" dirty="0">
                <a:solidFill>
                  <a:srgbClr val="000000"/>
                </a:solidFill>
                <a:effectLst/>
              </a:rPr>
              <a:t>equirements (info)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P_26 </a:t>
            </a:r>
            <a:r>
              <a:rPr lang="en-US" altLang="ko-KR" sz="1000" dirty="0">
                <a:solidFill>
                  <a:srgbClr val="000000"/>
                </a:solidFill>
              </a:rPr>
              <a:t>Main icon</a:t>
            </a:r>
            <a:endParaRPr lang="en-US" altLang="ko-KR" sz="1000" dirty="0"/>
          </a:p>
          <a:p>
            <a:pPr>
              <a:lnSpc>
                <a:spcPct val="200000"/>
              </a:lnSpc>
            </a:pPr>
            <a:endParaRPr lang="en-US" altLang="ko-KR" sz="1000" dirty="0"/>
          </a:p>
          <a:p>
            <a:pPr>
              <a:lnSpc>
                <a:spcPct val="200000"/>
              </a:lnSpc>
            </a:pPr>
            <a:endParaRPr lang="en-US" altLang="ko-KR" sz="1000" dirty="0"/>
          </a:p>
          <a:p>
            <a:pPr>
              <a:lnSpc>
                <a:spcPct val="200000"/>
              </a:lnSpc>
            </a:pPr>
            <a:endParaRPr lang="en-US" altLang="ko-KR" sz="900" dirty="0"/>
          </a:p>
          <a:p>
            <a:pPr>
              <a:lnSpc>
                <a:spcPct val="200000"/>
              </a:lnSpc>
            </a:pPr>
            <a:endParaRPr lang="en-US" altLang="ko-KR" sz="1000" dirty="0"/>
          </a:p>
          <a:p>
            <a:pPr>
              <a:lnSpc>
                <a:spcPct val="200000"/>
              </a:lnSpc>
            </a:pP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EC464-B401-32EE-4F0D-10748270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A56A74-88D7-659F-7FA1-D2946BBAB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21EDF-9E3E-9F68-7B8E-7EE0D202D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21" y="618300"/>
            <a:ext cx="4544330" cy="43736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AA4FFB-D7A0-9194-D914-DE9EDB23264E}"/>
              </a:ext>
            </a:extLst>
          </p:cNvPr>
          <p:cNvSpPr/>
          <p:nvPr/>
        </p:nvSpPr>
        <p:spPr>
          <a:xfrm>
            <a:off x="2299835" y="563491"/>
            <a:ext cx="4576422" cy="445360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0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7FA2A-DD9D-472D-9388-46CFB549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0092F9-72DD-494A-918A-BBC809E8E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Google Shape;267;g28c1b3f1570_1_0">
            <a:extLst>
              <a:ext uri="{FF2B5EF4-FFF2-40B4-BE49-F238E27FC236}">
                <a16:creationId xmlns:a16="http://schemas.microsoft.com/office/drawing/2014/main" id="{0C6E2F66-267E-6266-094E-7C2C20F367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5576" y="627534"/>
            <a:ext cx="7344370" cy="4211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D288BE-3EF1-1C58-AFD0-68E70FAC39EE}"/>
              </a:ext>
            </a:extLst>
          </p:cNvPr>
          <p:cNvSpPr/>
          <p:nvPr/>
        </p:nvSpPr>
        <p:spPr>
          <a:xfrm>
            <a:off x="779462" y="609454"/>
            <a:ext cx="7320484" cy="42296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77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Webpage Structure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789BB-B04E-4AB0-8FCE-141582D64E88}"/>
              </a:ext>
            </a:extLst>
          </p:cNvPr>
          <p:cNvSpPr txBox="1"/>
          <p:nvPr/>
        </p:nvSpPr>
        <p:spPr>
          <a:xfrm>
            <a:off x="179512" y="2263973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전반적인 구조에 대한 설명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BC40DA-2DFF-1A75-A4B6-A5ACADE45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Header (</a:t>
            </a:r>
            <a:r>
              <a:rPr lang="ko-KR" altLang="en-US" dirty="0"/>
              <a:t>상단 메뉴</a:t>
            </a:r>
            <a:r>
              <a:rPr lang="en-US" altLang="ko-KR" dirty="0"/>
              <a:t>) </a:t>
            </a:r>
            <a:r>
              <a:rPr lang="ko-KR" altLang="en-US" dirty="0"/>
              <a:t>클릭시 이동</a:t>
            </a:r>
            <a:endParaRPr lang="en-US" altLang="ko-KR" dirty="0"/>
          </a:p>
          <a:p>
            <a:r>
              <a:rPr lang="en-US" altLang="ko-KR" dirty="0"/>
              <a:t>Footer (</a:t>
            </a:r>
            <a:r>
              <a:rPr lang="ko-KR" altLang="en-US" dirty="0"/>
              <a:t>하단 메뉴</a:t>
            </a:r>
            <a:r>
              <a:rPr lang="en-US" altLang="ko-KR" dirty="0"/>
              <a:t>) </a:t>
            </a:r>
            <a:r>
              <a:rPr lang="ko-KR" altLang="en-US" dirty="0"/>
              <a:t>클릭시 이동</a:t>
            </a:r>
            <a:endParaRPr lang="en-US" altLang="ko-KR" dirty="0"/>
          </a:p>
          <a:p>
            <a:r>
              <a:rPr lang="ko-KR" altLang="en-US" dirty="0"/>
              <a:t>지정된 각각의 새로운 </a:t>
            </a:r>
            <a:r>
              <a:rPr lang="en-US" altLang="ko-KR" dirty="0"/>
              <a:t>HTML</a:t>
            </a:r>
            <a:r>
              <a:rPr lang="ko-KR" altLang="en-US" dirty="0"/>
              <a:t>과 연결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13732-1CFD-44EE-1DFF-AF47990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 &amp; Footer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BEFF3-30A7-1E10-9895-347878097B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2FB177-A650-7C89-60C4-F77EE2DF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6" y="709811"/>
            <a:ext cx="6603072" cy="372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C299DD-1B9E-706C-6806-DC02509DD276}"/>
              </a:ext>
            </a:extLst>
          </p:cNvPr>
          <p:cNvSpPr/>
          <p:nvPr/>
        </p:nvSpPr>
        <p:spPr>
          <a:xfrm>
            <a:off x="190286" y="709811"/>
            <a:ext cx="6603072" cy="372387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78E0240-2CC5-4A8E-B45D-B780CAC8F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10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B573EE-96B5-6025-02C1-74622C08F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사용자의 선택에 따른 </a:t>
            </a:r>
            <a:r>
              <a:rPr lang="en-US" altLang="ko-KR" dirty="0"/>
              <a:t>Action</a:t>
            </a:r>
          </a:p>
          <a:p>
            <a:r>
              <a:rPr lang="en-US" altLang="ko-KR" dirty="0"/>
              <a:t>Phase 1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선택지</a:t>
            </a:r>
            <a:r>
              <a:rPr lang="en-US" altLang="ko-KR" dirty="0"/>
              <a:t>(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  <a:r>
              <a:rPr lang="ko-KR" altLang="en-US" dirty="0"/>
              <a:t>에 따른 </a:t>
            </a:r>
            <a:br>
              <a:rPr lang="en-US" altLang="ko-KR" dirty="0"/>
            </a:br>
            <a:r>
              <a:rPr lang="ko-KR" altLang="en-US" dirty="0"/>
              <a:t>결과화면이 </a:t>
            </a:r>
            <a:r>
              <a:rPr lang="en-US" altLang="ko-KR" dirty="0"/>
              <a:t>Phase 2</a:t>
            </a:r>
            <a:r>
              <a:rPr lang="ko-KR" altLang="en-US" dirty="0"/>
              <a:t> 에 나타남</a:t>
            </a:r>
            <a:endParaRPr lang="en-US" altLang="ko-KR" dirty="0"/>
          </a:p>
          <a:p>
            <a:r>
              <a:rPr lang="en-US" altLang="ko-KR" dirty="0"/>
              <a:t>Phase 2 : </a:t>
            </a:r>
            <a:r>
              <a:rPr lang="ko-KR" altLang="en-US" dirty="0"/>
              <a:t>여러 선택지에 따른</a:t>
            </a:r>
            <a:br>
              <a:rPr lang="en-US" altLang="ko-KR" dirty="0"/>
            </a:br>
            <a:r>
              <a:rPr lang="ko-KR" altLang="en-US" dirty="0"/>
              <a:t>결과화면이 </a:t>
            </a:r>
            <a:r>
              <a:rPr lang="en-US" altLang="ko-KR" dirty="0"/>
              <a:t>Phase 3 </a:t>
            </a:r>
            <a:r>
              <a:rPr lang="ko-KR" altLang="en-US" dirty="0"/>
              <a:t>에 나타남</a:t>
            </a:r>
            <a:endParaRPr lang="en-US" altLang="ko-KR" dirty="0"/>
          </a:p>
          <a:p>
            <a:r>
              <a:rPr lang="en-US" altLang="ko-KR" dirty="0"/>
              <a:t>Phase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최종 페이지</a:t>
            </a:r>
            <a:r>
              <a:rPr lang="en-US" altLang="ko-KR" dirty="0"/>
              <a:t>, </a:t>
            </a:r>
            <a:r>
              <a:rPr lang="ko-KR" altLang="en-US" dirty="0"/>
              <a:t>사용자의 선택에 따른 결과로 상세한 내역이 나타남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E12F9E-8198-C2C8-A422-4F90D87B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1, 2, 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4ACCA9-B3A1-E246-AFD8-6E34276AC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9F0CE0-F19B-8EFD-A6A5-D4D7A7399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4" y="551178"/>
            <a:ext cx="6466168" cy="364376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4A6B27-AF6D-ED26-7414-9D8F6C5B43A6}"/>
              </a:ext>
            </a:extLst>
          </p:cNvPr>
          <p:cNvSpPr/>
          <p:nvPr/>
        </p:nvSpPr>
        <p:spPr>
          <a:xfrm>
            <a:off x="229855" y="533130"/>
            <a:ext cx="6476277" cy="434287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9">
            <a:extLst>
              <a:ext uri="{FF2B5EF4-FFF2-40B4-BE49-F238E27FC236}">
                <a16:creationId xmlns:a16="http://schemas.microsoft.com/office/drawing/2014/main" id="{8E1AD006-42E8-6CC2-551F-24510D7FF065}"/>
              </a:ext>
            </a:extLst>
          </p:cNvPr>
          <p:cNvSpPr/>
          <p:nvPr/>
        </p:nvSpPr>
        <p:spPr>
          <a:xfrm>
            <a:off x="791580" y="4310199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Phase 1</a:t>
            </a:r>
          </a:p>
        </p:txBody>
      </p:sp>
      <p:sp>
        <p:nvSpPr>
          <p:cNvPr id="24" name="모서리가 둥근 직사각형 29">
            <a:extLst>
              <a:ext uri="{FF2B5EF4-FFF2-40B4-BE49-F238E27FC236}">
                <a16:creationId xmlns:a16="http://schemas.microsoft.com/office/drawing/2014/main" id="{3CAA67AC-128B-ED5E-F32C-A68ABA2F6921}"/>
              </a:ext>
            </a:extLst>
          </p:cNvPr>
          <p:cNvSpPr/>
          <p:nvPr/>
        </p:nvSpPr>
        <p:spPr>
          <a:xfrm>
            <a:off x="2850870" y="4310198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Phase 2</a:t>
            </a:r>
          </a:p>
        </p:txBody>
      </p:sp>
      <p:sp>
        <p:nvSpPr>
          <p:cNvPr id="25" name="모서리가 둥근 직사각형 29">
            <a:extLst>
              <a:ext uri="{FF2B5EF4-FFF2-40B4-BE49-F238E27FC236}">
                <a16:creationId xmlns:a16="http://schemas.microsoft.com/office/drawing/2014/main" id="{4D4A2DA6-BF1B-0EA2-B59B-617F876BA2FC}"/>
              </a:ext>
            </a:extLst>
          </p:cNvPr>
          <p:cNvSpPr/>
          <p:nvPr/>
        </p:nvSpPr>
        <p:spPr>
          <a:xfrm>
            <a:off x="4910160" y="4310197"/>
            <a:ext cx="1224136" cy="290227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Phase 3</a:t>
            </a:r>
          </a:p>
        </p:txBody>
      </p:sp>
      <p:sp>
        <p:nvSpPr>
          <p:cNvPr id="26" name="모서리가 둥근 직사각형 122">
            <a:extLst>
              <a:ext uri="{FF2B5EF4-FFF2-40B4-BE49-F238E27FC236}">
                <a16:creationId xmlns:a16="http://schemas.microsoft.com/office/drawing/2014/main" id="{F2494879-7B68-D14E-9303-B6ED23C07C6B}"/>
              </a:ext>
            </a:extLst>
          </p:cNvPr>
          <p:cNvSpPr/>
          <p:nvPr/>
        </p:nvSpPr>
        <p:spPr>
          <a:xfrm>
            <a:off x="1839845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7" name="모서리가 둥근 직사각형 122">
            <a:extLst>
              <a:ext uri="{FF2B5EF4-FFF2-40B4-BE49-F238E27FC236}">
                <a16:creationId xmlns:a16="http://schemas.microsoft.com/office/drawing/2014/main" id="{8DC2B162-2EB6-E827-2B5E-97E0EE0A0EFA}"/>
              </a:ext>
            </a:extLst>
          </p:cNvPr>
          <p:cNvSpPr/>
          <p:nvPr/>
        </p:nvSpPr>
        <p:spPr>
          <a:xfrm>
            <a:off x="3341825" y="843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8" name="모서리가 둥근 직사각형 122">
            <a:extLst>
              <a:ext uri="{FF2B5EF4-FFF2-40B4-BE49-F238E27FC236}">
                <a16:creationId xmlns:a16="http://schemas.microsoft.com/office/drawing/2014/main" id="{E0652343-E8A1-F5EC-FE55-DE29BC2AD47F}"/>
              </a:ext>
            </a:extLst>
          </p:cNvPr>
          <p:cNvSpPr/>
          <p:nvPr/>
        </p:nvSpPr>
        <p:spPr>
          <a:xfrm>
            <a:off x="4401649" y="85716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5844556-5FC8-7E1D-2148-FD908DB02C24}"/>
              </a:ext>
            </a:extLst>
          </p:cNvPr>
          <p:cNvCxnSpPr>
            <a:cxnSpLocks/>
          </p:cNvCxnSpPr>
          <p:nvPr/>
        </p:nvCxnSpPr>
        <p:spPr>
          <a:xfrm rot="5400000">
            <a:off x="1170192" y="1037999"/>
            <a:ext cx="759096" cy="580215"/>
          </a:xfrm>
          <a:prstGeom prst="bentConnector3">
            <a:avLst>
              <a:gd name="adj1" fmla="val 345"/>
            </a:avLst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A050229-982E-95AC-09C2-27A125BC20CE}"/>
              </a:ext>
            </a:extLst>
          </p:cNvPr>
          <p:cNvCxnSpPr>
            <a:cxnSpLocks/>
          </p:cNvCxnSpPr>
          <p:nvPr/>
        </p:nvCxnSpPr>
        <p:spPr>
          <a:xfrm rot="5400000">
            <a:off x="2850370" y="1082293"/>
            <a:ext cx="598462" cy="364232"/>
          </a:xfrm>
          <a:prstGeom prst="bentConnector3">
            <a:avLst>
              <a:gd name="adj1" fmla="val -153"/>
            </a:avLst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EE2B01-872D-2B1A-0715-94EEBD593A83}"/>
              </a:ext>
            </a:extLst>
          </p:cNvPr>
          <p:cNvSpPr/>
          <p:nvPr/>
        </p:nvSpPr>
        <p:spPr>
          <a:xfrm>
            <a:off x="1106562" y="1779918"/>
            <a:ext cx="364232" cy="403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9468BF-6B3F-7D3F-08C8-8B79532ABC9E}"/>
              </a:ext>
            </a:extLst>
          </p:cNvPr>
          <p:cNvSpPr/>
          <p:nvPr/>
        </p:nvSpPr>
        <p:spPr>
          <a:xfrm>
            <a:off x="2795598" y="1654008"/>
            <a:ext cx="36423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EBD324-A797-5A13-8FE9-4CB73DAF32AF}"/>
              </a:ext>
            </a:extLst>
          </p:cNvPr>
          <p:cNvSpPr/>
          <p:nvPr/>
        </p:nvSpPr>
        <p:spPr>
          <a:xfrm>
            <a:off x="4910160" y="533130"/>
            <a:ext cx="1074012" cy="36618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5F3703A-5830-CC48-87C8-A2BA78590603}"/>
              </a:ext>
            </a:extLst>
          </p:cNvPr>
          <p:cNvCxnSpPr>
            <a:cxnSpLocks/>
          </p:cNvCxnSpPr>
          <p:nvPr/>
        </p:nvCxnSpPr>
        <p:spPr>
          <a:xfrm>
            <a:off x="4627781" y="965178"/>
            <a:ext cx="232251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3494B019-D41C-4330-AA9B-F23C95181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6EF59D5-1EF9-4FCE-9652-DA5041A0E485}"/>
              </a:ext>
            </a:extLst>
          </p:cNvPr>
          <p:cNvCxnSpPr>
            <a:cxnSpLocks/>
          </p:cNvCxnSpPr>
          <p:nvPr/>
        </p:nvCxnSpPr>
        <p:spPr>
          <a:xfrm>
            <a:off x="2015716" y="2211710"/>
            <a:ext cx="684076" cy="0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2C755A3-CFD5-4E9E-8EBC-6F41A945FB53}"/>
              </a:ext>
            </a:extLst>
          </p:cNvPr>
          <p:cNvCxnSpPr>
            <a:cxnSpLocks/>
          </p:cNvCxnSpPr>
          <p:nvPr/>
        </p:nvCxnSpPr>
        <p:spPr>
          <a:xfrm>
            <a:off x="4401649" y="2283718"/>
            <a:ext cx="508511" cy="0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0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88032"/>
          </a:xfrm>
        </p:spPr>
        <p:txBody>
          <a:bodyPr/>
          <a:lstStyle/>
          <a:p>
            <a:r>
              <a:rPr lang="en-US" altLang="ko-KR" dirty="0"/>
              <a:t>2. Detail Structure (Menu)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C1DC4-45C5-4B5A-B9E4-B25254E50FF2}"/>
              </a:ext>
            </a:extLst>
          </p:cNvPr>
          <p:cNvSpPr txBox="1"/>
          <p:nvPr/>
        </p:nvSpPr>
        <p:spPr>
          <a:xfrm>
            <a:off x="112971" y="2211710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메뉴별 기능 변화</a:t>
            </a:r>
          </a:p>
        </p:txBody>
      </p:sp>
    </p:spTree>
    <p:extLst>
      <p:ext uri="{BB962C8B-B14F-4D97-AF65-F5344CB8AC3E}">
        <p14:creationId xmlns:p14="http://schemas.microsoft.com/office/powerpoint/2010/main" val="248303484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1024</Words>
  <Application>Microsoft Office PowerPoint</Application>
  <PresentationFormat>화면 슬라이드 쇼(16:9)</PresentationFormat>
  <Paragraphs>302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noto</vt:lpstr>
      <vt:lpstr>Rubik</vt:lpstr>
      <vt:lpstr>맑은 고딕</vt:lpstr>
      <vt:lpstr>맑은 고딕</vt:lpstr>
      <vt:lpstr>맑은고딕</vt:lpstr>
      <vt:lpstr>휴먼모음T</vt:lpstr>
      <vt:lpstr>Arial</vt:lpstr>
      <vt:lpstr>표지</vt:lpstr>
      <vt:lpstr>간지등</vt:lpstr>
      <vt:lpstr>1_디자인 사용자 지정</vt:lpstr>
      <vt:lpstr>풀스택 개발자 과정 : 1 Team Mini Project </vt:lpstr>
      <vt:lpstr>Document History</vt:lpstr>
      <vt:lpstr>Index</vt:lpstr>
      <vt:lpstr>Wireframe</vt:lpstr>
      <vt:lpstr>ERD</vt:lpstr>
      <vt:lpstr>1. Webpage Structure</vt:lpstr>
      <vt:lpstr>Header &amp; Footer</vt:lpstr>
      <vt:lpstr>Phase 1, 2, 3</vt:lpstr>
      <vt:lpstr>2. Detail Structure (Menu)</vt:lpstr>
      <vt:lpstr>공지사항</vt:lpstr>
      <vt:lpstr>출석체크</vt:lpstr>
      <vt:lpstr>내위치확인</vt:lpstr>
      <vt:lpstr>쿠폰</vt:lpstr>
      <vt:lpstr>로그인</vt:lpstr>
      <vt:lpstr>회원가입</vt:lpstr>
      <vt:lpstr>3. User Action</vt:lpstr>
      <vt:lpstr>Phase 1 </vt:lpstr>
      <vt:lpstr>Phase 2 - (1)</vt:lpstr>
      <vt:lpstr>Phase 2-1</vt:lpstr>
      <vt:lpstr>Phase 3-1 : 좋아요버튼</vt:lpstr>
      <vt:lpstr>Phase 3-2 : 편의 시설</vt:lpstr>
      <vt:lpstr>Phase 3-3 : 누적 방문 리뷰</vt:lpstr>
      <vt:lpstr>Phase 3-4 : 예약 시스템</vt:lpstr>
      <vt:lpstr>Phase 3-5 : 리뷰 게시판</vt:lpstr>
      <vt:lpstr>4. Add Requirements </vt:lpstr>
      <vt:lpstr>Main icon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student02</cp:lastModifiedBy>
  <cp:revision>102</cp:revision>
  <dcterms:created xsi:type="dcterms:W3CDTF">2006-10-05T04:04:58Z</dcterms:created>
  <dcterms:modified xsi:type="dcterms:W3CDTF">2023-12-05T03:05:14Z</dcterms:modified>
</cp:coreProperties>
</file>